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9"/>
  </p:notesMasterIdLst>
  <p:sldIdLst>
    <p:sldId id="592" r:id="rId5"/>
    <p:sldId id="364" r:id="rId6"/>
    <p:sldId id="641" r:id="rId7"/>
    <p:sldId id="651" r:id="rId8"/>
    <p:sldId id="652" r:id="rId9"/>
    <p:sldId id="653" r:id="rId10"/>
    <p:sldId id="643" r:id="rId11"/>
    <p:sldId id="650" r:id="rId12"/>
    <p:sldId id="644" r:id="rId13"/>
    <p:sldId id="645" r:id="rId14"/>
    <p:sldId id="647" r:id="rId15"/>
    <p:sldId id="654" r:id="rId16"/>
    <p:sldId id="628" r:id="rId17"/>
    <p:sldId id="6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ection" id="{05A51EA9-7B3C-4D40-B2E5-DFD25BD3C9BD}">
          <p14:sldIdLst>
            <p14:sldId id="592"/>
            <p14:sldId id="364"/>
            <p14:sldId id="641"/>
            <p14:sldId id="651"/>
            <p14:sldId id="652"/>
            <p14:sldId id="653"/>
            <p14:sldId id="643"/>
            <p14:sldId id="650"/>
            <p14:sldId id="644"/>
            <p14:sldId id="645"/>
            <p14:sldId id="647"/>
            <p14:sldId id="654"/>
            <p14:sldId id="628"/>
            <p14:sldId id="6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281417-824A-F43C-4F3B-560AC2222385}" name="chris payne" initials="cp" userId="S::chris.payne@ons.gov.uk::8b0d6bbc-1dd5-437d-9350-beea3f98279b" providerId="AD"/>
  <p188:author id="{1C714A6A-147E-AAC4-DC23-FB3F8F8BBB2D}" name="Casey, Abi" initials="CA" userId="S::abi.casey@ons.gov.uk::37cab75e-5a59-482c-869c-6fe796ef15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14"/>
    <a:srgbClr val="F5F5F6"/>
    <a:srgbClr val="A5A5A5"/>
    <a:srgbClr val="FFA3A3"/>
    <a:srgbClr val="003C57"/>
    <a:srgbClr val="206095"/>
    <a:srgbClr val="0F8243"/>
    <a:srgbClr val="56CAFF"/>
    <a:srgbClr val="FBC900"/>
    <a:srgbClr val="F0F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B73B6-218D-41D8-888B-27D8FB060BDA}" v="1020" dt="2024-05-17T14:38:23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871" autoAdjust="0"/>
  </p:normalViewPr>
  <p:slideViewPr>
    <p:cSldViewPr snapToGrid="0">
      <p:cViewPr varScale="1">
        <p:scale>
          <a:sx n="71" d="100"/>
          <a:sy n="71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gess, Stephen" userId="accc23fd-833e-4e5d-aa43-8506fb4689b2" providerId="ADAL" clId="{C4AA5288-94D6-4B48-8931-7CC80A1761C1}"/>
    <pc:docChg chg="undo custSel addSld delSld modSld sldOrd modSection">
      <pc:chgData name="Burgess, Stephen" userId="accc23fd-833e-4e5d-aa43-8506fb4689b2" providerId="ADAL" clId="{C4AA5288-94D6-4B48-8931-7CC80A1761C1}" dt="2024-05-13T08:30:27.983" v="12425" actId="108"/>
      <pc:docMkLst>
        <pc:docMk/>
      </pc:docMkLst>
      <pc:sldChg chg="modSp add mod modNotesTx">
        <pc:chgData name="Burgess, Stephen" userId="accc23fd-833e-4e5d-aa43-8506fb4689b2" providerId="ADAL" clId="{C4AA5288-94D6-4B48-8931-7CC80A1761C1}" dt="2024-05-10T14:58:38.788" v="9215" actId="20577"/>
        <pc:sldMkLst>
          <pc:docMk/>
          <pc:sldMk cId="1590562997" sldId="364"/>
        </pc:sldMkLst>
        <pc:spChg chg="mod">
          <ac:chgData name="Burgess, Stephen" userId="accc23fd-833e-4e5d-aa43-8506fb4689b2" providerId="ADAL" clId="{C4AA5288-94D6-4B48-8931-7CC80A1761C1}" dt="2024-05-10T13:36:48.261" v="2644" actId="20577"/>
          <ac:spMkLst>
            <pc:docMk/>
            <pc:sldMk cId="1590562997" sldId="364"/>
            <ac:spMk id="2" creationId="{00000000-0000-0000-0000-000000000000}"/>
          </ac:spMkLst>
        </pc:spChg>
        <pc:spChg chg="mod">
          <ac:chgData name="Burgess, Stephen" userId="accc23fd-833e-4e5d-aa43-8506fb4689b2" providerId="ADAL" clId="{C4AA5288-94D6-4B48-8931-7CC80A1761C1}" dt="2024-05-10T14:58:38.788" v="9215" actId="20577"/>
          <ac:spMkLst>
            <pc:docMk/>
            <pc:sldMk cId="1590562997" sldId="364"/>
            <ac:spMk id="6" creationId="{2AE63EF7-C49A-DDDA-0413-66F6D90CC276}"/>
          </ac:spMkLst>
        </pc:spChg>
        <pc:spChg chg="mod">
          <ac:chgData name="Burgess, Stephen" userId="accc23fd-833e-4e5d-aa43-8506fb4689b2" providerId="ADAL" clId="{C4AA5288-94D6-4B48-8931-7CC80A1761C1}" dt="2024-05-10T14:40:34.178" v="7455" actId="20577"/>
          <ac:spMkLst>
            <pc:docMk/>
            <pc:sldMk cId="1590562997" sldId="364"/>
            <ac:spMk id="8" creationId="{0E98D87D-DE6B-466E-3E54-37CC96B5A160}"/>
          </ac:spMkLst>
        </pc:spChg>
        <pc:spChg chg="mod">
          <ac:chgData name="Burgess, Stephen" userId="accc23fd-833e-4e5d-aa43-8506fb4689b2" providerId="ADAL" clId="{C4AA5288-94D6-4B48-8931-7CC80A1761C1}" dt="2024-05-10T14:38:25.627" v="7158" actId="20577"/>
          <ac:spMkLst>
            <pc:docMk/>
            <pc:sldMk cId="1590562997" sldId="364"/>
            <ac:spMk id="10" creationId="{DFC4CECB-94E5-33E4-6945-21EEB2EA471F}"/>
          </ac:spMkLst>
        </pc:spChg>
        <pc:spChg chg="mod">
          <ac:chgData name="Burgess, Stephen" userId="accc23fd-833e-4e5d-aa43-8506fb4689b2" providerId="ADAL" clId="{C4AA5288-94D6-4B48-8931-7CC80A1761C1}" dt="2024-05-10T13:51:06.752" v="3686" actId="20577"/>
          <ac:spMkLst>
            <pc:docMk/>
            <pc:sldMk cId="1590562997" sldId="364"/>
            <ac:spMk id="12" creationId="{FB95B299-590B-FC4B-ADF2-B58947A27890}"/>
          </ac:spMkLst>
        </pc:spChg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882676922" sldId="402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386147237" sldId="408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704413329" sldId="415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4065418268" sldId="416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589127266" sldId="418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3941976960" sldId="420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296959564" sldId="423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451722583" sldId="427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3428816710" sldId="453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945507589" sldId="459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867715926" sldId="562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925454094" sldId="563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743151214" sldId="565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454723748" sldId="573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089985797" sldId="574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657021934" sldId="576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074787709" sldId="577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3953968660" sldId="578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529451435" sldId="579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584052890" sldId="580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3784511577" sldId="582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486955792" sldId="583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015911333" sldId="585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4269762330" sldId="588"/>
        </pc:sldMkLst>
      </pc:sldChg>
      <pc:sldChg chg="modSp mod modNotesTx">
        <pc:chgData name="Burgess, Stephen" userId="accc23fd-833e-4e5d-aa43-8506fb4689b2" providerId="ADAL" clId="{C4AA5288-94D6-4B48-8931-7CC80A1761C1}" dt="2024-05-10T14:57:50.085" v="9154" actId="20577"/>
        <pc:sldMkLst>
          <pc:docMk/>
          <pc:sldMk cId="322981247" sldId="592"/>
        </pc:sldMkLst>
        <pc:spChg chg="mod">
          <ac:chgData name="Burgess, Stephen" userId="accc23fd-833e-4e5d-aa43-8506fb4689b2" providerId="ADAL" clId="{C4AA5288-94D6-4B48-8931-7CC80A1761C1}" dt="2024-05-10T13:00:18.744" v="146" actId="20577"/>
          <ac:spMkLst>
            <pc:docMk/>
            <pc:sldMk cId="322981247" sldId="592"/>
            <ac:spMk id="2" creationId="{2B42C91A-136F-0846-B8A8-6577BC193368}"/>
          </ac:spMkLst>
        </pc:spChg>
        <pc:spChg chg="mod">
          <ac:chgData name="Burgess, Stephen" userId="accc23fd-833e-4e5d-aa43-8506fb4689b2" providerId="ADAL" clId="{C4AA5288-94D6-4B48-8931-7CC80A1761C1}" dt="2024-05-10T13:11:01.301" v="272" actId="27636"/>
          <ac:spMkLst>
            <pc:docMk/>
            <pc:sldMk cId="322981247" sldId="592"/>
            <ac:spMk id="7" creationId="{F2B7606F-25F1-44A9-85D1-9970728AB33E}"/>
          </ac:spMkLst>
        </pc:spChg>
        <pc:spChg chg="mod">
          <ac:chgData name="Burgess, Stephen" userId="accc23fd-833e-4e5d-aa43-8506fb4689b2" providerId="ADAL" clId="{C4AA5288-94D6-4B48-8931-7CC80A1761C1}" dt="2024-05-10T13:00:13.262" v="135" actId="6549"/>
          <ac:spMkLst>
            <pc:docMk/>
            <pc:sldMk cId="322981247" sldId="592"/>
            <ac:spMk id="50" creationId="{74EB087D-126D-4DFA-A834-EF937FF1EEC6}"/>
          </ac:spMkLst>
        </pc:spChg>
        <pc:spChg chg="mod">
          <ac:chgData name="Burgess, Stephen" userId="accc23fd-833e-4e5d-aa43-8506fb4689b2" providerId="ADAL" clId="{C4AA5288-94D6-4B48-8931-7CC80A1761C1}" dt="2024-05-10T12:59:35.944" v="69" actId="20577"/>
          <ac:spMkLst>
            <pc:docMk/>
            <pc:sldMk cId="322981247" sldId="592"/>
            <ac:spMk id="51" creationId="{28A3E78C-BAB1-4A56-9A0E-61064A9588E6}"/>
          </ac:spMkLst>
        </pc:spChg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669623042" sldId="603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220230097" sldId="604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062735636" sldId="605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2894110706" sldId="606"/>
        </pc:sldMkLst>
      </pc:sldChg>
      <pc:sldChg chg="del">
        <pc:chgData name="Burgess, Stephen" userId="accc23fd-833e-4e5d-aa43-8506fb4689b2" providerId="ADAL" clId="{C4AA5288-94D6-4B48-8931-7CC80A1761C1}" dt="2024-05-10T12:58:10.921" v="1" actId="47"/>
        <pc:sldMkLst>
          <pc:docMk/>
          <pc:sldMk cId="2805748978" sldId="607"/>
        </pc:sldMkLst>
      </pc:sldChg>
      <pc:sldChg chg="del">
        <pc:chgData name="Burgess, Stephen" userId="accc23fd-833e-4e5d-aa43-8506fb4689b2" providerId="ADAL" clId="{C4AA5288-94D6-4B48-8931-7CC80A1761C1}" dt="2024-05-10T12:58:10.921" v="1" actId="47"/>
        <pc:sldMkLst>
          <pc:docMk/>
          <pc:sldMk cId="396274153" sldId="608"/>
        </pc:sldMkLst>
      </pc:sldChg>
      <pc:sldChg chg="del">
        <pc:chgData name="Burgess, Stephen" userId="accc23fd-833e-4e5d-aa43-8506fb4689b2" providerId="ADAL" clId="{C4AA5288-94D6-4B48-8931-7CC80A1761C1}" dt="2024-05-10T12:58:10.921" v="1" actId="47"/>
        <pc:sldMkLst>
          <pc:docMk/>
          <pc:sldMk cId="459660910" sldId="609"/>
        </pc:sldMkLst>
      </pc:sldChg>
      <pc:sldChg chg="del">
        <pc:chgData name="Burgess, Stephen" userId="accc23fd-833e-4e5d-aa43-8506fb4689b2" providerId="ADAL" clId="{C4AA5288-94D6-4B48-8931-7CC80A1761C1}" dt="2024-05-10T12:58:10.921" v="1" actId="47"/>
        <pc:sldMkLst>
          <pc:docMk/>
          <pc:sldMk cId="1501238384" sldId="610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2648507484" sldId="611"/>
        </pc:sldMkLst>
      </pc:sldChg>
      <pc:sldChg chg="del">
        <pc:chgData name="Burgess, Stephen" userId="accc23fd-833e-4e5d-aa43-8506fb4689b2" providerId="ADAL" clId="{C4AA5288-94D6-4B48-8931-7CC80A1761C1}" dt="2024-05-10T12:58:10.921" v="1" actId="47"/>
        <pc:sldMkLst>
          <pc:docMk/>
          <pc:sldMk cId="3183382197" sldId="612"/>
        </pc:sldMkLst>
      </pc:sldChg>
      <pc:sldChg chg="del">
        <pc:chgData name="Burgess, Stephen" userId="accc23fd-833e-4e5d-aa43-8506fb4689b2" providerId="ADAL" clId="{C4AA5288-94D6-4B48-8931-7CC80A1761C1}" dt="2024-05-10T12:58:10.921" v="1" actId="47"/>
        <pc:sldMkLst>
          <pc:docMk/>
          <pc:sldMk cId="2631636618" sldId="613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1379834336" sldId="614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3823695275" sldId="615"/>
        </pc:sldMkLst>
      </pc:sldChg>
      <pc:sldChg chg="del">
        <pc:chgData name="Burgess, Stephen" userId="accc23fd-833e-4e5d-aa43-8506fb4689b2" providerId="ADAL" clId="{C4AA5288-94D6-4B48-8931-7CC80A1761C1}" dt="2024-05-10T12:58:10.921" v="1" actId="47"/>
        <pc:sldMkLst>
          <pc:docMk/>
          <pc:sldMk cId="679015294" sldId="616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3573894109" sldId="617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893934191" sldId="618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3661921075" sldId="619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4189032457" sldId="620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725396942" sldId="621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1757100938" sldId="626"/>
        </pc:sldMkLst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2837791586" sldId="627"/>
        </pc:sldMkLst>
      </pc:sldChg>
      <pc:sldChg chg="delSp modSp mod">
        <pc:chgData name="Burgess, Stephen" userId="accc23fd-833e-4e5d-aa43-8506fb4689b2" providerId="ADAL" clId="{C4AA5288-94D6-4B48-8931-7CC80A1761C1}" dt="2024-05-10T13:19:51.466" v="629" actId="478"/>
        <pc:sldMkLst>
          <pc:docMk/>
          <pc:sldMk cId="3158605435" sldId="628"/>
        </pc:sldMkLst>
        <pc:spChg chg="mod">
          <ac:chgData name="Burgess, Stephen" userId="accc23fd-833e-4e5d-aa43-8506fb4689b2" providerId="ADAL" clId="{C4AA5288-94D6-4B48-8931-7CC80A1761C1}" dt="2024-05-10T13:19:47.626" v="628" actId="20577"/>
          <ac:spMkLst>
            <pc:docMk/>
            <pc:sldMk cId="3158605435" sldId="628"/>
            <ac:spMk id="3" creationId="{0CE40613-1BED-989A-38CB-222EE7239D9F}"/>
          </ac:spMkLst>
        </pc:spChg>
        <pc:spChg chg="del">
          <ac:chgData name="Burgess, Stephen" userId="accc23fd-833e-4e5d-aa43-8506fb4689b2" providerId="ADAL" clId="{C4AA5288-94D6-4B48-8931-7CC80A1761C1}" dt="2024-05-10T13:19:51.466" v="629" actId="478"/>
          <ac:spMkLst>
            <pc:docMk/>
            <pc:sldMk cId="3158605435" sldId="628"/>
            <ac:spMk id="4" creationId="{D40CDE49-A8EA-05FB-A708-874F1FCDE637}"/>
          </ac:spMkLst>
        </pc:spChg>
      </pc:sldChg>
      <pc:sldChg chg="modSp mod">
        <pc:chgData name="Burgess, Stephen" userId="accc23fd-833e-4e5d-aa43-8506fb4689b2" providerId="ADAL" clId="{C4AA5288-94D6-4B48-8931-7CC80A1761C1}" dt="2024-05-10T12:59:09.893" v="29"/>
        <pc:sldMkLst>
          <pc:docMk/>
          <pc:sldMk cId="735284592" sldId="629"/>
        </pc:sldMkLst>
        <pc:spChg chg="mod">
          <ac:chgData name="Burgess, Stephen" userId="accc23fd-833e-4e5d-aa43-8506fb4689b2" providerId="ADAL" clId="{C4AA5288-94D6-4B48-8931-7CC80A1761C1}" dt="2024-05-10T12:59:09.893" v="29"/>
          <ac:spMkLst>
            <pc:docMk/>
            <pc:sldMk cId="735284592" sldId="629"/>
            <ac:spMk id="4" creationId="{65528C77-9EA7-C653-2EBE-D21B83696C9C}"/>
          </ac:spMkLst>
        </pc:spChg>
      </pc:sldChg>
      <pc:sldChg chg="del">
        <pc:chgData name="Burgess, Stephen" userId="accc23fd-833e-4e5d-aa43-8506fb4689b2" providerId="ADAL" clId="{C4AA5288-94D6-4B48-8931-7CC80A1761C1}" dt="2024-05-10T12:58:00.298" v="0" actId="47"/>
        <pc:sldMkLst>
          <pc:docMk/>
          <pc:sldMk cId="4253605175" sldId="631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1998408955" sldId="632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2152934567" sldId="633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1852788216" sldId="634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3187302940" sldId="635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2011665161" sldId="636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1898818853" sldId="637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2317926782" sldId="638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2363471631" sldId="639"/>
        </pc:sldMkLst>
      </pc:sldChg>
      <pc:sldChg chg="del mod modShow">
        <pc:chgData name="Burgess, Stephen" userId="accc23fd-833e-4e5d-aa43-8506fb4689b2" providerId="ADAL" clId="{C4AA5288-94D6-4B48-8931-7CC80A1761C1}" dt="2024-05-10T13:16:22.786" v="292" actId="47"/>
        <pc:sldMkLst>
          <pc:docMk/>
          <pc:sldMk cId="1870228854" sldId="640"/>
        </pc:sldMkLst>
      </pc:sldChg>
      <pc:sldChg chg="modSp add mod">
        <pc:chgData name="Burgess, Stephen" userId="accc23fd-833e-4e5d-aa43-8506fb4689b2" providerId="ADAL" clId="{C4AA5288-94D6-4B48-8931-7CC80A1761C1}" dt="2024-05-10T14:41:05.842" v="7457" actId="14100"/>
        <pc:sldMkLst>
          <pc:docMk/>
          <pc:sldMk cId="1897943698" sldId="641"/>
        </pc:sldMkLst>
        <pc:spChg chg="mod">
          <ac:chgData name="Burgess, Stephen" userId="accc23fd-833e-4e5d-aa43-8506fb4689b2" providerId="ADAL" clId="{C4AA5288-94D6-4B48-8931-7CC80A1761C1}" dt="2024-05-10T13:36:38.573" v="2636" actId="20577"/>
          <ac:spMkLst>
            <pc:docMk/>
            <pc:sldMk cId="1897943698" sldId="641"/>
            <ac:spMk id="2" creationId="{00000000-0000-0000-0000-000000000000}"/>
          </ac:spMkLst>
        </pc:spChg>
        <pc:spChg chg="mod">
          <ac:chgData name="Burgess, Stephen" userId="accc23fd-833e-4e5d-aa43-8506fb4689b2" providerId="ADAL" clId="{C4AA5288-94D6-4B48-8931-7CC80A1761C1}" dt="2024-05-10T14:41:05.842" v="7457" actId="14100"/>
          <ac:spMkLst>
            <pc:docMk/>
            <pc:sldMk cId="1897943698" sldId="641"/>
            <ac:spMk id="6" creationId="{2AE63EF7-C49A-DDDA-0413-66F6D90CC276}"/>
          </ac:spMkLst>
        </pc:spChg>
        <pc:spChg chg="mod">
          <ac:chgData name="Burgess, Stephen" userId="accc23fd-833e-4e5d-aa43-8506fb4689b2" providerId="ADAL" clId="{C4AA5288-94D6-4B48-8931-7CC80A1761C1}" dt="2024-05-10T13:35:56.463" v="2587" actId="20577"/>
          <ac:spMkLst>
            <pc:docMk/>
            <pc:sldMk cId="1897943698" sldId="641"/>
            <ac:spMk id="8" creationId="{0E98D87D-DE6B-466E-3E54-37CC96B5A160}"/>
          </ac:spMkLst>
        </pc:spChg>
        <pc:spChg chg="mod">
          <ac:chgData name="Burgess, Stephen" userId="accc23fd-833e-4e5d-aa43-8506fb4689b2" providerId="ADAL" clId="{C4AA5288-94D6-4B48-8931-7CC80A1761C1}" dt="2024-05-10T13:33:18.090" v="2292" actId="20577"/>
          <ac:spMkLst>
            <pc:docMk/>
            <pc:sldMk cId="1897943698" sldId="641"/>
            <ac:spMk id="10" creationId="{DFC4CECB-94E5-33E4-6945-21EEB2EA471F}"/>
          </ac:spMkLst>
        </pc:spChg>
        <pc:spChg chg="mod">
          <ac:chgData name="Burgess, Stephen" userId="accc23fd-833e-4e5d-aa43-8506fb4689b2" providerId="ADAL" clId="{C4AA5288-94D6-4B48-8931-7CC80A1761C1}" dt="2024-05-10T13:50:55.930" v="3652" actId="20577"/>
          <ac:spMkLst>
            <pc:docMk/>
            <pc:sldMk cId="1897943698" sldId="641"/>
            <ac:spMk id="12" creationId="{FB95B299-590B-FC4B-ADF2-B58947A27890}"/>
          </ac:spMkLst>
        </pc:spChg>
      </pc:sldChg>
      <pc:sldChg chg="addSp delSp modSp add mod modNotesTx">
        <pc:chgData name="Burgess, Stephen" userId="accc23fd-833e-4e5d-aa43-8506fb4689b2" providerId="ADAL" clId="{C4AA5288-94D6-4B48-8931-7CC80A1761C1}" dt="2024-05-10T15:22:35.636" v="11081" actId="20577"/>
        <pc:sldMkLst>
          <pc:docMk/>
          <pc:sldMk cId="1232352106" sldId="642"/>
        </pc:sldMkLst>
        <pc:spChg chg="mod">
          <ac:chgData name="Burgess, Stephen" userId="accc23fd-833e-4e5d-aa43-8506fb4689b2" providerId="ADAL" clId="{C4AA5288-94D6-4B48-8931-7CC80A1761C1}" dt="2024-05-10T13:16:59.068" v="352" actId="20577"/>
          <ac:spMkLst>
            <pc:docMk/>
            <pc:sldMk cId="1232352106" sldId="642"/>
            <ac:spMk id="2" creationId="{00000000-0000-0000-0000-000000000000}"/>
          </ac:spMkLst>
        </pc:spChg>
        <pc:spChg chg="add del">
          <ac:chgData name="Burgess, Stephen" userId="accc23fd-833e-4e5d-aa43-8506fb4689b2" providerId="ADAL" clId="{C4AA5288-94D6-4B48-8931-7CC80A1761C1}" dt="2024-05-10T15:01:39.517" v="9455" actId="478"/>
          <ac:spMkLst>
            <pc:docMk/>
            <pc:sldMk cId="1232352106" sldId="642"/>
            <ac:spMk id="14" creationId="{C83FF10A-CBCA-9C2A-0985-F1F44A265B3E}"/>
          </ac:spMkLst>
        </pc:spChg>
        <pc:spChg chg="add mod">
          <ac:chgData name="Burgess, Stephen" userId="accc23fd-833e-4e5d-aa43-8506fb4689b2" providerId="ADAL" clId="{C4AA5288-94D6-4B48-8931-7CC80A1761C1}" dt="2024-05-10T15:22:11.392" v="10940" actId="6549"/>
          <ac:spMkLst>
            <pc:docMk/>
            <pc:sldMk cId="1232352106" sldId="642"/>
            <ac:spMk id="15" creationId="{AA428F68-2221-F84E-ECF0-627216A37C68}"/>
          </ac:spMkLst>
        </pc:spChg>
        <pc:grpChg chg="del">
          <ac:chgData name="Burgess, Stephen" userId="accc23fd-833e-4e5d-aa43-8506fb4689b2" providerId="ADAL" clId="{C4AA5288-94D6-4B48-8931-7CC80A1761C1}" dt="2024-05-10T13:17:02.583" v="353" actId="478"/>
          <ac:grpSpMkLst>
            <pc:docMk/>
            <pc:sldMk cId="1232352106" sldId="642"/>
            <ac:grpSpMk id="3" creationId="{8A541D3C-D13E-F927-71C3-1B5AD35B0A02}"/>
          </ac:grpSpMkLst>
        </pc:grpChg>
      </pc:sldChg>
      <pc:sldChg chg="addSp modSp add mod ord">
        <pc:chgData name="Burgess, Stephen" userId="accc23fd-833e-4e5d-aa43-8506fb4689b2" providerId="ADAL" clId="{C4AA5288-94D6-4B48-8931-7CC80A1761C1}" dt="2024-05-10T15:32:54.359" v="11794" actId="20577"/>
        <pc:sldMkLst>
          <pc:docMk/>
          <pc:sldMk cId="3309643004" sldId="643"/>
        </pc:sldMkLst>
        <pc:spChg chg="mod">
          <ac:chgData name="Burgess, Stephen" userId="accc23fd-833e-4e5d-aa43-8506fb4689b2" providerId="ADAL" clId="{C4AA5288-94D6-4B48-8931-7CC80A1761C1}" dt="2024-05-10T15:29:44.553" v="11790" actId="20577"/>
          <ac:spMkLst>
            <pc:docMk/>
            <pc:sldMk cId="3309643004" sldId="643"/>
            <ac:spMk id="2" creationId="{00000000-0000-0000-0000-000000000000}"/>
          </ac:spMkLst>
        </pc:spChg>
        <pc:spChg chg="add mod">
          <ac:chgData name="Burgess, Stephen" userId="accc23fd-833e-4e5d-aa43-8506fb4689b2" providerId="ADAL" clId="{C4AA5288-94D6-4B48-8931-7CC80A1761C1}" dt="2024-05-10T15:32:54.359" v="11794" actId="20577"/>
          <ac:spMkLst>
            <pc:docMk/>
            <pc:sldMk cId="3309643004" sldId="643"/>
            <ac:spMk id="3" creationId="{AD70D4AA-1C86-F446-D18D-1EA32E5CB9F0}"/>
          </ac:spMkLst>
        </pc:spChg>
      </pc:sldChg>
      <pc:sldChg chg="addSp modSp add mod modNotesTx">
        <pc:chgData name="Burgess, Stephen" userId="accc23fd-833e-4e5d-aa43-8506fb4689b2" providerId="ADAL" clId="{C4AA5288-94D6-4B48-8931-7CC80A1761C1}" dt="2024-05-10T15:52:33.232" v="12361" actId="20577"/>
        <pc:sldMkLst>
          <pc:docMk/>
          <pc:sldMk cId="1629544169" sldId="644"/>
        </pc:sldMkLst>
        <pc:spChg chg="mod">
          <ac:chgData name="Burgess, Stephen" userId="accc23fd-833e-4e5d-aa43-8506fb4689b2" providerId="ADAL" clId="{C4AA5288-94D6-4B48-8931-7CC80A1761C1}" dt="2024-05-10T13:18:30.505" v="515" actId="20577"/>
          <ac:spMkLst>
            <pc:docMk/>
            <pc:sldMk cId="1629544169" sldId="644"/>
            <ac:spMk id="2" creationId="{00000000-0000-0000-0000-000000000000}"/>
          </ac:spMkLst>
        </pc:spChg>
        <pc:spChg chg="add mod">
          <ac:chgData name="Burgess, Stephen" userId="accc23fd-833e-4e5d-aa43-8506fb4689b2" providerId="ADAL" clId="{C4AA5288-94D6-4B48-8931-7CC80A1761C1}" dt="2024-05-10T13:43:28.212" v="3091" actId="14100"/>
          <ac:spMkLst>
            <pc:docMk/>
            <pc:sldMk cId="1629544169" sldId="644"/>
            <ac:spMk id="3" creationId="{B6198FD6-F770-7809-0615-93AD223E1712}"/>
          </ac:spMkLst>
        </pc:spChg>
        <pc:spChg chg="add mod">
          <ac:chgData name="Burgess, Stephen" userId="accc23fd-833e-4e5d-aa43-8506fb4689b2" providerId="ADAL" clId="{C4AA5288-94D6-4B48-8931-7CC80A1761C1}" dt="2024-05-10T15:52:33.232" v="12361" actId="20577"/>
          <ac:spMkLst>
            <pc:docMk/>
            <pc:sldMk cId="1629544169" sldId="644"/>
            <ac:spMk id="6" creationId="{70D24800-1499-5AF9-2351-E6CA1138C648}"/>
          </ac:spMkLst>
        </pc:spChg>
        <pc:picChg chg="mod">
          <ac:chgData name="Burgess, Stephen" userId="accc23fd-833e-4e5d-aa43-8506fb4689b2" providerId="ADAL" clId="{C4AA5288-94D6-4B48-8931-7CC80A1761C1}" dt="2024-05-10T15:51:11.691" v="12092" actId="1076"/>
          <ac:picMkLst>
            <pc:docMk/>
            <pc:sldMk cId="1629544169" sldId="644"/>
            <ac:picMk id="4" creationId="{FC2C8FC8-2EB9-1CC2-48A2-00F6E557ECC1}"/>
          </ac:picMkLst>
        </pc:picChg>
      </pc:sldChg>
      <pc:sldChg chg="addSp modSp add mod">
        <pc:chgData name="Burgess, Stephen" userId="accc23fd-833e-4e5d-aa43-8506fb4689b2" providerId="ADAL" clId="{C4AA5288-94D6-4B48-8931-7CC80A1761C1}" dt="2024-05-10T13:43:57.427" v="3219" actId="20577"/>
        <pc:sldMkLst>
          <pc:docMk/>
          <pc:sldMk cId="3900754907" sldId="645"/>
        </pc:sldMkLst>
        <pc:spChg chg="mod">
          <ac:chgData name="Burgess, Stephen" userId="accc23fd-833e-4e5d-aa43-8506fb4689b2" providerId="ADAL" clId="{C4AA5288-94D6-4B48-8931-7CC80A1761C1}" dt="2024-05-10T13:18:42.184" v="517" actId="20577"/>
          <ac:spMkLst>
            <pc:docMk/>
            <pc:sldMk cId="3900754907" sldId="645"/>
            <ac:spMk id="2" creationId="{00000000-0000-0000-0000-000000000000}"/>
          </ac:spMkLst>
        </pc:spChg>
        <pc:spChg chg="add mod">
          <ac:chgData name="Burgess, Stephen" userId="accc23fd-833e-4e5d-aa43-8506fb4689b2" providerId="ADAL" clId="{C4AA5288-94D6-4B48-8931-7CC80A1761C1}" dt="2024-05-10T13:43:57.427" v="3219" actId="20577"/>
          <ac:spMkLst>
            <pc:docMk/>
            <pc:sldMk cId="3900754907" sldId="645"/>
            <ac:spMk id="3" creationId="{FD172166-88A0-DEEE-09F9-03A8B9E09FE7}"/>
          </ac:spMkLst>
        </pc:spChg>
      </pc:sldChg>
      <pc:sldChg chg="addSp modSp add mod">
        <pc:chgData name="Burgess, Stephen" userId="accc23fd-833e-4e5d-aa43-8506fb4689b2" providerId="ADAL" clId="{C4AA5288-94D6-4B48-8931-7CC80A1761C1}" dt="2024-05-13T08:30:27.983" v="12425" actId="108"/>
        <pc:sldMkLst>
          <pc:docMk/>
          <pc:sldMk cId="871326694" sldId="646"/>
        </pc:sldMkLst>
        <pc:spChg chg="mod">
          <ac:chgData name="Burgess, Stephen" userId="accc23fd-833e-4e5d-aa43-8506fb4689b2" providerId="ADAL" clId="{C4AA5288-94D6-4B48-8931-7CC80A1761C1}" dt="2024-05-10T13:19:02.408" v="599" actId="20577"/>
          <ac:spMkLst>
            <pc:docMk/>
            <pc:sldMk cId="871326694" sldId="646"/>
            <ac:spMk id="2" creationId="{00000000-0000-0000-0000-000000000000}"/>
          </ac:spMkLst>
        </pc:spChg>
        <pc:spChg chg="add mod">
          <ac:chgData name="Burgess, Stephen" userId="accc23fd-833e-4e5d-aa43-8506fb4689b2" providerId="ADAL" clId="{C4AA5288-94D6-4B48-8931-7CC80A1761C1}" dt="2024-05-13T08:30:27.983" v="12425" actId="108"/>
          <ac:spMkLst>
            <pc:docMk/>
            <pc:sldMk cId="871326694" sldId="646"/>
            <ac:spMk id="3" creationId="{67D7AD7E-4EC4-6534-E77A-27698A3D10D5}"/>
          </ac:spMkLst>
        </pc:spChg>
      </pc:sldChg>
      <pc:sldChg chg="addSp modSp add mod">
        <pc:chgData name="Burgess, Stephen" userId="accc23fd-833e-4e5d-aa43-8506fb4689b2" providerId="ADAL" clId="{C4AA5288-94D6-4B48-8931-7CC80A1761C1}" dt="2024-05-10T15:35:53.825" v="12078" actId="1076"/>
        <pc:sldMkLst>
          <pc:docMk/>
          <pc:sldMk cId="4202940730" sldId="647"/>
        </pc:sldMkLst>
        <pc:spChg chg="mod">
          <ac:chgData name="Burgess, Stephen" userId="accc23fd-833e-4e5d-aa43-8506fb4689b2" providerId="ADAL" clId="{C4AA5288-94D6-4B48-8931-7CC80A1761C1}" dt="2024-05-10T13:19:13.874" v="627" actId="20577"/>
          <ac:spMkLst>
            <pc:docMk/>
            <pc:sldMk cId="4202940730" sldId="647"/>
            <ac:spMk id="2" creationId="{00000000-0000-0000-0000-000000000000}"/>
          </ac:spMkLst>
        </pc:spChg>
        <pc:spChg chg="add mod">
          <ac:chgData name="Burgess, Stephen" userId="accc23fd-833e-4e5d-aa43-8506fb4689b2" providerId="ADAL" clId="{C4AA5288-94D6-4B48-8931-7CC80A1761C1}" dt="2024-05-10T15:35:47.710" v="12077" actId="6549"/>
          <ac:spMkLst>
            <pc:docMk/>
            <pc:sldMk cId="4202940730" sldId="647"/>
            <ac:spMk id="3" creationId="{54D68ED9-CB59-245B-864A-2E1498B75472}"/>
          </ac:spMkLst>
        </pc:spChg>
        <pc:spChg chg="add mod">
          <ac:chgData name="Burgess, Stephen" userId="accc23fd-833e-4e5d-aa43-8506fb4689b2" providerId="ADAL" clId="{C4AA5288-94D6-4B48-8931-7CC80A1761C1}" dt="2024-05-10T15:35:53.825" v="12078" actId="1076"/>
          <ac:spMkLst>
            <pc:docMk/>
            <pc:sldMk cId="4202940730" sldId="647"/>
            <ac:spMk id="4" creationId="{61F79BAC-EFC7-BA3B-1F4E-9A0D1A7FC522}"/>
          </ac:spMkLst>
        </pc:spChg>
      </pc:sldChg>
      <pc:sldChg chg="addSp delSp modSp add mod modShow">
        <pc:chgData name="Burgess, Stephen" userId="accc23fd-833e-4e5d-aa43-8506fb4689b2" providerId="ADAL" clId="{C4AA5288-94D6-4B48-8931-7CC80A1761C1}" dt="2024-05-10T15:24:31.043" v="11213" actId="14100"/>
        <pc:sldMkLst>
          <pc:docMk/>
          <pc:sldMk cId="3249318435" sldId="648"/>
        </pc:sldMkLst>
        <pc:spChg chg="mod">
          <ac:chgData name="Burgess, Stephen" userId="accc23fd-833e-4e5d-aa43-8506fb4689b2" providerId="ADAL" clId="{C4AA5288-94D6-4B48-8931-7CC80A1761C1}" dt="2024-05-10T14:47:40.611" v="7868" actId="20577"/>
          <ac:spMkLst>
            <pc:docMk/>
            <pc:sldMk cId="3249318435" sldId="648"/>
            <ac:spMk id="2" creationId="{00000000-0000-0000-0000-000000000000}"/>
          </ac:spMkLst>
        </pc:spChg>
        <pc:spChg chg="del">
          <ac:chgData name="Burgess, Stephen" userId="accc23fd-833e-4e5d-aa43-8506fb4689b2" providerId="ADAL" clId="{C4AA5288-94D6-4B48-8931-7CC80A1761C1}" dt="2024-05-10T13:29:10.160" v="1898" actId="478"/>
          <ac:spMkLst>
            <pc:docMk/>
            <pc:sldMk cId="3249318435" sldId="648"/>
            <ac:spMk id="3" creationId="{67D7AD7E-4EC4-6534-E77A-27698A3D10D5}"/>
          </ac:spMkLst>
        </pc:spChg>
        <pc:spChg chg="add del mod">
          <ac:chgData name="Burgess, Stephen" userId="accc23fd-833e-4e5d-aa43-8506fb4689b2" providerId="ADAL" clId="{C4AA5288-94D6-4B48-8931-7CC80A1761C1}" dt="2024-05-10T13:29:18.865" v="1899" actId="3680"/>
          <ac:spMkLst>
            <pc:docMk/>
            <pc:sldMk cId="3249318435" sldId="648"/>
            <ac:spMk id="6" creationId="{CDC0020D-0CB3-F7E3-8C04-E9C2951D415E}"/>
          </ac:spMkLst>
        </pc:spChg>
        <pc:graphicFrameChg chg="add mod ord modGraphic">
          <ac:chgData name="Burgess, Stephen" userId="accc23fd-833e-4e5d-aa43-8506fb4689b2" providerId="ADAL" clId="{C4AA5288-94D6-4B48-8931-7CC80A1761C1}" dt="2024-05-10T15:24:31.043" v="11213" actId="14100"/>
          <ac:graphicFrameMkLst>
            <pc:docMk/>
            <pc:sldMk cId="3249318435" sldId="648"/>
            <ac:graphicFrameMk id="7" creationId="{3F7CE3D2-B6D3-7530-A6F6-1172C2EF343B}"/>
          </ac:graphicFrameMkLst>
        </pc:graphicFrameChg>
      </pc:sldChg>
      <pc:sldChg chg="modSp new mod ord">
        <pc:chgData name="Burgess, Stephen" userId="accc23fd-833e-4e5d-aa43-8506fb4689b2" providerId="ADAL" clId="{C4AA5288-94D6-4B48-8931-7CC80A1761C1}" dt="2024-05-10T15:32:17.270" v="11793" actId="20577"/>
        <pc:sldMkLst>
          <pc:docMk/>
          <pc:sldMk cId="1032917850" sldId="649"/>
        </pc:sldMkLst>
        <pc:spChg chg="mod">
          <ac:chgData name="Burgess, Stephen" userId="accc23fd-833e-4e5d-aa43-8506fb4689b2" providerId="ADAL" clId="{C4AA5288-94D6-4B48-8931-7CC80A1761C1}" dt="2024-05-10T15:29:34.110" v="11788" actId="20577"/>
          <ac:spMkLst>
            <pc:docMk/>
            <pc:sldMk cId="1032917850" sldId="649"/>
            <ac:spMk id="3" creationId="{2DD95565-23FB-6DD9-F7BA-9BB3FD5B5A3C}"/>
          </ac:spMkLst>
        </pc:spChg>
        <pc:spChg chg="mod">
          <ac:chgData name="Burgess, Stephen" userId="accc23fd-833e-4e5d-aa43-8506fb4689b2" providerId="ADAL" clId="{C4AA5288-94D6-4B48-8931-7CC80A1761C1}" dt="2024-05-10T15:32:17.270" v="11793" actId="20577"/>
          <ac:spMkLst>
            <pc:docMk/>
            <pc:sldMk cId="1032917850" sldId="649"/>
            <ac:spMk id="4" creationId="{BDCBA103-78C5-044E-CA80-9F8BEC833E90}"/>
          </ac:spMkLst>
        </pc:spChg>
      </pc:sldChg>
      <pc:sldChg chg="addSp modSp add mod ord modNotesTx">
        <pc:chgData name="Burgess, Stephen" userId="accc23fd-833e-4e5d-aa43-8506fb4689b2" providerId="ADAL" clId="{C4AA5288-94D6-4B48-8931-7CC80A1761C1}" dt="2024-05-10T14:41:32.094" v="7459"/>
        <pc:sldMkLst>
          <pc:docMk/>
          <pc:sldMk cId="4229033193" sldId="650"/>
        </pc:sldMkLst>
        <pc:spChg chg="mod">
          <ac:chgData name="Burgess, Stephen" userId="accc23fd-833e-4e5d-aa43-8506fb4689b2" providerId="ADAL" clId="{C4AA5288-94D6-4B48-8931-7CC80A1761C1}" dt="2024-05-10T14:35:10.655" v="6891" actId="20577"/>
          <ac:spMkLst>
            <pc:docMk/>
            <pc:sldMk cId="4229033193" sldId="650"/>
            <ac:spMk id="2" creationId="{00000000-0000-0000-0000-000000000000}"/>
          </ac:spMkLst>
        </pc:spChg>
        <pc:spChg chg="add mod">
          <ac:chgData name="Burgess, Stephen" userId="accc23fd-833e-4e5d-aa43-8506fb4689b2" providerId="ADAL" clId="{C4AA5288-94D6-4B48-8931-7CC80A1761C1}" dt="2024-05-10T14:36:57.865" v="7157" actId="1035"/>
          <ac:spMkLst>
            <pc:docMk/>
            <pc:sldMk cId="4229033193" sldId="650"/>
            <ac:spMk id="4" creationId="{E118803F-1AC8-FEA5-5EC6-F239F5D446B4}"/>
          </ac:spMkLst>
        </pc:spChg>
        <pc:graphicFrameChg chg="add mod modGraphic">
          <ac:chgData name="Burgess, Stephen" userId="accc23fd-833e-4e5d-aa43-8506fb4689b2" providerId="ADAL" clId="{C4AA5288-94D6-4B48-8931-7CC80A1761C1}" dt="2024-05-10T14:34:57.944" v="6846" actId="2164"/>
          <ac:graphicFrameMkLst>
            <pc:docMk/>
            <pc:sldMk cId="4229033193" sldId="650"/>
            <ac:graphicFrameMk id="3" creationId="{FFB7A9E6-C862-BECC-47DF-A43E5B602F67}"/>
          </ac:graphicFrameMkLst>
        </pc:graphicFrameChg>
      </pc:sldChg>
      <pc:sldChg chg="addSp delSp modSp add mod">
        <pc:chgData name="Burgess, Stephen" userId="accc23fd-833e-4e5d-aa43-8506fb4689b2" providerId="ADAL" clId="{C4AA5288-94D6-4B48-8931-7CC80A1761C1}" dt="2024-05-10T14:50:25.957" v="8067" actId="478"/>
        <pc:sldMkLst>
          <pc:docMk/>
          <pc:sldMk cId="1217323266" sldId="651"/>
        </pc:sldMkLst>
        <pc:spChg chg="mod">
          <ac:chgData name="Burgess, Stephen" userId="accc23fd-833e-4e5d-aa43-8506fb4689b2" providerId="ADAL" clId="{C4AA5288-94D6-4B48-8931-7CC80A1761C1}" dt="2024-05-10T14:50:18.366" v="8065" actId="20577"/>
          <ac:spMkLst>
            <pc:docMk/>
            <pc:sldMk cId="1217323266" sldId="651"/>
            <ac:spMk id="2" creationId="{00000000-0000-0000-0000-000000000000}"/>
          </ac:spMkLst>
        </pc:spChg>
        <pc:spChg chg="add del mod">
          <ac:chgData name="Burgess, Stephen" userId="accc23fd-833e-4e5d-aa43-8506fb4689b2" providerId="ADAL" clId="{C4AA5288-94D6-4B48-8931-7CC80A1761C1}" dt="2024-05-10T14:50:22.401" v="8066" actId="478"/>
          <ac:spMkLst>
            <pc:docMk/>
            <pc:sldMk cId="1217323266" sldId="651"/>
            <ac:spMk id="4" creationId="{130543EF-AA20-2AF1-A672-8EBBC47D23AF}"/>
          </ac:spMkLst>
        </pc:spChg>
        <pc:spChg chg="add mod">
          <ac:chgData name="Burgess, Stephen" userId="accc23fd-833e-4e5d-aa43-8506fb4689b2" providerId="ADAL" clId="{C4AA5288-94D6-4B48-8931-7CC80A1761C1}" dt="2024-05-10T14:50:13.873" v="8060" actId="14100"/>
          <ac:spMkLst>
            <pc:docMk/>
            <pc:sldMk cId="1217323266" sldId="651"/>
            <ac:spMk id="6" creationId="{2BE08CB4-94F7-0D1C-6CDF-D5F6E6B683BD}"/>
          </ac:spMkLst>
        </pc:spChg>
        <pc:spChg chg="add del mod">
          <ac:chgData name="Burgess, Stephen" userId="accc23fd-833e-4e5d-aa43-8506fb4689b2" providerId="ADAL" clId="{C4AA5288-94D6-4B48-8931-7CC80A1761C1}" dt="2024-05-10T14:50:25.957" v="8067" actId="478"/>
          <ac:spMkLst>
            <pc:docMk/>
            <pc:sldMk cId="1217323266" sldId="651"/>
            <ac:spMk id="9" creationId="{6D666B63-ADF2-4B6A-4280-5C01886CB34C}"/>
          </ac:spMkLst>
        </pc:spChg>
        <pc:graphicFrameChg chg="del">
          <ac:chgData name="Burgess, Stephen" userId="accc23fd-833e-4e5d-aa43-8506fb4689b2" providerId="ADAL" clId="{C4AA5288-94D6-4B48-8931-7CC80A1761C1}" dt="2024-05-10T13:47:52.848" v="3221" actId="478"/>
          <ac:graphicFrameMkLst>
            <pc:docMk/>
            <pc:sldMk cId="1217323266" sldId="651"/>
            <ac:graphicFrameMk id="7" creationId="{3F7CE3D2-B6D3-7530-A6F6-1172C2EF343B}"/>
          </ac:graphicFrameMkLst>
        </pc:graphicFrameChg>
      </pc:sldChg>
    </pc:docChg>
  </pc:docChgLst>
  <pc:docChgLst>
    <pc:chgData name="Burgess, Stephen" userId="accc23fd-833e-4e5d-aa43-8506fb4689b2" providerId="ADAL" clId="{A69B73B6-218D-41D8-888B-27D8FB060BDA}"/>
    <pc:docChg chg="custSel addSld delSld modSld sldOrd modSection">
      <pc:chgData name="Burgess, Stephen" userId="accc23fd-833e-4e5d-aa43-8506fb4689b2" providerId="ADAL" clId="{A69B73B6-218D-41D8-888B-27D8FB060BDA}" dt="2024-05-20T10:59:59.365" v="4588" actId="20577"/>
      <pc:docMkLst>
        <pc:docMk/>
      </pc:docMkLst>
      <pc:sldChg chg="modSp mod modNotesTx">
        <pc:chgData name="Burgess, Stephen" userId="accc23fd-833e-4e5d-aa43-8506fb4689b2" providerId="ADAL" clId="{A69B73B6-218D-41D8-888B-27D8FB060BDA}" dt="2024-05-20T10:58:00.024" v="4563" actId="20577"/>
        <pc:sldMkLst>
          <pc:docMk/>
          <pc:sldMk cId="1590562997" sldId="364"/>
        </pc:sldMkLst>
        <pc:spChg chg="mod">
          <ac:chgData name="Burgess, Stephen" userId="accc23fd-833e-4e5d-aa43-8506fb4689b2" providerId="ADAL" clId="{A69B73B6-218D-41D8-888B-27D8FB060BDA}" dt="2024-05-20T08:14:02.634" v="4308" actId="20577"/>
          <ac:spMkLst>
            <pc:docMk/>
            <pc:sldMk cId="1590562997" sldId="364"/>
            <ac:spMk id="6" creationId="{2AE63EF7-C49A-DDDA-0413-66F6D90CC276}"/>
          </ac:spMkLst>
        </pc:spChg>
        <pc:spChg chg="mod">
          <ac:chgData name="Burgess, Stephen" userId="accc23fd-833e-4e5d-aa43-8506fb4689b2" providerId="ADAL" clId="{A69B73B6-218D-41D8-888B-27D8FB060BDA}" dt="2024-05-20T10:58:00.024" v="4563" actId="20577"/>
          <ac:spMkLst>
            <pc:docMk/>
            <pc:sldMk cId="1590562997" sldId="364"/>
            <ac:spMk id="11" creationId="{BB65D65E-E042-3040-A60E-016E0F7A9A08}"/>
          </ac:spMkLst>
        </pc:spChg>
        <pc:spChg chg="mod">
          <ac:chgData name="Burgess, Stephen" userId="accc23fd-833e-4e5d-aa43-8506fb4689b2" providerId="ADAL" clId="{A69B73B6-218D-41D8-888B-27D8FB060BDA}" dt="2024-05-17T13:29:07.609" v="187" actId="20577"/>
          <ac:spMkLst>
            <pc:docMk/>
            <pc:sldMk cId="1590562997" sldId="364"/>
            <ac:spMk id="12" creationId="{FB95B299-590B-FC4B-ADF2-B58947A27890}"/>
          </ac:spMkLst>
        </pc:spChg>
      </pc:sldChg>
      <pc:sldChg chg="modSp mod modNotesTx">
        <pc:chgData name="Burgess, Stephen" userId="accc23fd-833e-4e5d-aa43-8506fb4689b2" providerId="ADAL" clId="{A69B73B6-218D-41D8-888B-27D8FB060BDA}" dt="2024-05-20T10:58:11.277" v="4564" actId="20577"/>
        <pc:sldMkLst>
          <pc:docMk/>
          <pc:sldMk cId="322981247" sldId="592"/>
        </pc:sldMkLst>
        <pc:spChg chg="mod">
          <ac:chgData name="Burgess, Stephen" userId="accc23fd-833e-4e5d-aa43-8506fb4689b2" providerId="ADAL" clId="{A69B73B6-218D-41D8-888B-27D8FB060BDA}" dt="2024-05-20T10:58:11.277" v="4564" actId="20577"/>
          <ac:spMkLst>
            <pc:docMk/>
            <pc:sldMk cId="322981247" sldId="592"/>
            <ac:spMk id="7" creationId="{F2B7606F-25F1-44A9-85D1-9970728AB33E}"/>
          </ac:spMkLst>
        </pc:spChg>
      </pc:sldChg>
      <pc:sldChg chg="modSp mod">
        <pc:chgData name="Burgess, Stephen" userId="accc23fd-833e-4e5d-aa43-8506fb4689b2" providerId="ADAL" clId="{A69B73B6-218D-41D8-888B-27D8FB060BDA}" dt="2024-05-20T10:58:26.702" v="4571" actId="20577"/>
        <pc:sldMkLst>
          <pc:docMk/>
          <pc:sldMk cId="1897943698" sldId="641"/>
        </pc:sldMkLst>
        <pc:spChg chg="mod">
          <ac:chgData name="Burgess, Stephen" userId="accc23fd-833e-4e5d-aa43-8506fb4689b2" providerId="ADAL" clId="{A69B73B6-218D-41D8-888B-27D8FB060BDA}" dt="2024-05-20T08:14:16.911" v="4353" actId="1037"/>
          <ac:spMkLst>
            <pc:docMk/>
            <pc:sldMk cId="1897943698" sldId="641"/>
            <ac:spMk id="6" creationId="{2AE63EF7-C49A-DDDA-0413-66F6D90CC276}"/>
          </ac:spMkLst>
        </pc:spChg>
        <pc:spChg chg="mod">
          <ac:chgData name="Burgess, Stephen" userId="accc23fd-833e-4e5d-aa43-8506fb4689b2" providerId="ADAL" clId="{A69B73B6-218D-41D8-888B-27D8FB060BDA}" dt="2024-05-17T13:59:21.543" v="366" actId="6549"/>
          <ac:spMkLst>
            <pc:docMk/>
            <pc:sldMk cId="1897943698" sldId="641"/>
            <ac:spMk id="10" creationId="{DFC4CECB-94E5-33E4-6945-21EEB2EA471F}"/>
          </ac:spMkLst>
        </pc:spChg>
        <pc:spChg chg="mod">
          <ac:chgData name="Burgess, Stephen" userId="accc23fd-833e-4e5d-aa43-8506fb4689b2" providerId="ADAL" clId="{A69B73B6-218D-41D8-888B-27D8FB060BDA}" dt="2024-05-20T10:58:26.702" v="4571" actId="20577"/>
          <ac:spMkLst>
            <pc:docMk/>
            <pc:sldMk cId="1897943698" sldId="641"/>
            <ac:spMk id="11" creationId="{BB65D65E-E042-3040-A60E-016E0F7A9A08}"/>
          </ac:spMkLst>
        </pc:spChg>
      </pc:sldChg>
      <pc:sldChg chg="modSp del mod">
        <pc:chgData name="Burgess, Stephen" userId="accc23fd-833e-4e5d-aa43-8506fb4689b2" providerId="ADAL" clId="{A69B73B6-218D-41D8-888B-27D8FB060BDA}" dt="2024-05-17T14:08:36.437" v="1001" actId="47"/>
        <pc:sldMkLst>
          <pc:docMk/>
          <pc:sldMk cId="1232352106" sldId="642"/>
        </pc:sldMkLst>
        <pc:spChg chg="mod">
          <ac:chgData name="Burgess, Stephen" userId="accc23fd-833e-4e5d-aa43-8506fb4689b2" providerId="ADAL" clId="{A69B73B6-218D-41D8-888B-27D8FB060BDA}" dt="2024-05-17T13:30:00.722" v="221" actId="207"/>
          <ac:spMkLst>
            <pc:docMk/>
            <pc:sldMk cId="1232352106" sldId="642"/>
            <ac:spMk id="15" creationId="{AA428F68-2221-F84E-ECF0-627216A37C68}"/>
          </ac:spMkLst>
        </pc:spChg>
      </pc:sldChg>
      <pc:sldChg chg="modSp mod">
        <pc:chgData name="Burgess, Stephen" userId="accc23fd-833e-4e5d-aa43-8506fb4689b2" providerId="ADAL" clId="{A69B73B6-218D-41D8-888B-27D8FB060BDA}" dt="2024-05-17T14:29:14.006" v="3134" actId="20577"/>
        <pc:sldMkLst>
          <pc:docMk/>
          <pc:sldMk cId="3309643004" sldId="643"/>
        </pc:sldMkLst>
        <pc:spChg chg="mod">
          <ac:chgData name="Burgess, Stephen" userId="accc23fd-833e-4e5d-aa43-8506fb4689b2" providerId="ADAL" clId="{A69B73B6-218D-41D8-888B-27D8FB060BDA}" dt="2024-05-17T14:29:14.006" v="3134" actId="20577"/>
          <ac:spMkLst>
            <pc:docMk/>
            <pc:sldMk cId="3309643004" sldId="643"/>
            <ac:spMk id="2" creationId="{00000000-0000-0000-0000-000000000000}"/>
          </ac:spMkLst>
        </pc:spChg>
        <pc:spChg chg="mod">
          <ac:chgData name="Burgess, Stephen" userId="accc23fd-833e-4e5d-aa43-8506fb4689b2" providerId="ADAL" clId="{A69B73B6-218D-41D8-888B-27D8FB060BDA}" dt="2024-05-17T14:28:47.958" v="3078" actId="20577"/>
          <ac:spMkLst>
            <pc:docMk/>
            <pc:sldMk cId="3309643004" sldId="643"/>
            <ac:spMk id="3" creationId="{AD70D4AA-1C86-F446-D18D-1EA32E5CB9F0}"/>
          </ac:spMkLst>
        </pc:spChg>
      </pc:sldChg>
      <pc:sldChg chg="addSp delSp modSp mod modNotesTx">
        <pc:chgData name="Burgess, Stephen" userId="accc23fd-833e-4e5d-aa43-8506fb4689b2" providerId="ADAL" clId="{A69B73B6-218D-41D8-888B-27D8FB060BDA}" dt="2024-05-17T16:38:01.453" v="4252" actId="6549"/>
        <pc:sldMkLst>
          <pc:docMk/>
          <pc:sldMk cId="1629544169" sldId="644"/>
        </pc:sldMkLst>
        <pc:spChg chg="mod">
          <ac:chgData name="Burgess, Stephen" userId="accc23fd-833e-4e5d-aa43-8506fb4689b2" providerId="ADAL" clId="{A69B73B6-218D-41D8-888B-27D8FB060BDA}" dt="2024-05-17T14:43:14.079" v="4209" actId="20577"/>
          <ac:spMkLst>
            <pc:docMk/>
            <pc:sldMk cId="1629544169" sldId="644"/>
            <ac:spMk id="2" creationId="{00000000-0000-0000-0000-000000000000}"/>
          </ac:spMkLst>
        </pc:spChg>
        <pc:spChg chg="mod">
          <ac:chgData name="Burgess, Stephen" userId="accc23fd-833e-4e5d-aa43-8506fb4689b2" providerId="ADAL" clId="{A69B73B6-218D-41D8-888B-27D8FB060BDA}" dt="2024-05-17T14:43:38.825" v="4247" actId="20577"/>
          <ac:spMkLst>
            <pc:docMk/>
            <pc:sldMk cId="1629544169" sldId="644"/>
            <ac:spMk id="3" creationId="{B6198FD6-F770-7809-0615-93AD223E1712}"/>
          </ac:spMkLst>
        </pc:spChg>
        <pc:spChg chg="del">
          <ac:chgData name="Burgess, Stephen" userId="accc23fd-833e-4e5d-aa43-8506fb4689b2" providerId="ADAL" clId="{A69B73B6-218D-41D8-888B-27D8FB060BDA}" dt="2024-05-17T13:07:52.365" v="1" actId="478"/>
          <ac:spMkLst>
            <pc:docMk/>
            <pc:sldMk cId="1629544169" sldId="644"/>
            <ac:spMk id="6" creationId="{70D24800-1499-5AF9-2351-E6CA1138C648}"/>
          </ac:spMkLst>
        </pc:spChg>
        <pc:picChg chg="del">
          <ac:chgData name="Burgess, Stephen" userId="accc23fd-833e-4e5d-aa43-8506fb4689b2" providerId="ADAL" clId="{A69B73B6-218D-41D8-888B-27D8FB060BDA}" dt="2024-05-17T13:07:49.783" v="0" actId="478"/>
          <ac:picMkLst>
            <pc:docMk/>
            <pc:sldMk cId="1629544169" sldId="644"/>
            <ac:picMk id="4" creationId="{FC2C8FC8-2EB9-1CC2-48A2-00F6E557ECC1}"/>
          </ac:picMkLst>
        </pc:picChg>
        <pc:picChg chg="add mod">
          <ac:chgData name="Burgess, Stephen" userId="accc23fd-833e-4e5d-aa43-8506fb4689b2" providerId="ADAL" clId="{A69B73B6-218D-41D8-888B-27D8FB060BDA}" dt="2024-05-17T13:07:58.813" v="3" actId="1076"/>
          <ac:picMkLst>
            <pc:docMk/>
            <pc:sldMk cId="1629544169" sldId="644"/>
            <ac:picMk id="8" creationId="{09AEA2CB-B0CD-90EB-08C8-7C4C768DA43E}"/>
          </ac:picMkLst>
        </pc:picChg>
      </pc:sldChg>
      <pc:sldChg chg="addSp modSp mod">
        <pc:chgData name="Burgess, Stephen" userId="accc23fd-833e-4e5d-aa43-8506fb4689b2" providerId="ADAL" clId="{A69B73B6-218D-41D8-888B-27D8FB060BDA}" dt="2024-05-17T14:43:25.422" v="4238" actId="20577"/>
        <pc:sldMkLst>
          <pc:docMk/>
          <pc:sldMk cId="3900754907" sldId="645"/>
        </pc:sldMkLst>
        <pc:spChg chg="mod">
          <ac:chgData name="Burgess, Stephen" userId="accc23fd-833e-4e5d-aa43-8506fb4689b2" providerId="ADAL" clId="{A69B73B6-218D-41D8-888B-27D8FB060BDA}" dt="2024-05-17T14:43:25.422" v="4238" actId="20577"/>
          <ac:spMkLst>
            <pc:docMk/>
            <pc:sldMk cId="3900754907" sldId="645"/>
            <ac:spMk id="2" creationId="{00000000-0000-0000-0000-000000000000}"/>
          </ac:spMkLst>
        </pc:spChg>
        <pc:spChg chg="mod">
          <ac:chgData name="Burgess, Stephen" userId="accc23fd-833e-4e5d-aa43-8506fb4689b2" providerId="ADAL" clId="{A69B73B6-218D-41D8-888B-27D8FB060BDA}" dt="2024-05-17T13:12:43.009" v="114" actId="20577"/>
          <ac:spMkLst>
            <pc:docMk/>
            <pc:sldMk cId="3900754907" sldId="645"/>
            <ac:spMk id="3" creationId="{FD172166-88A0-DEEE-09F9-03A8B9E09FE7}"/>
          </ac:spMkLst>
        </pc:spChg>
        <pc:picChg chg="add mod">
          <ac:chgData name="Burgess, Stephen" userId="accc23fd-833e-4e5d-aa43-8506fb4689b2" providerId="ADAL" clId="{A69B73B6-218D-41D8-888B-27D8FB060BDA}" dt="2024-05-17T13:09:49.772" v="96" actId="1036"/>
          <ac:picMkLst>
            <pc:docMk/>
            <pc:sldMk cId="3900754907" sldId="645"/>
            <ac:picMk id="6" creationId="{901D6A24-331E-F358-4149-690E677C4F54}"/>
          </ac:picMkLst>
        </pc:picChg>
      </pc:sldChg>
      <pc:sldChg chg="addSp delSp modSp del mod modNotesTx">
        <pc:chgData name="Burgess, Stephen" userId="accc23fd-833e-4e5d-aa43-8506fb4689b2" providerId="ADAL" clId="{A69B73B6-218D-41D8-888B-27D8FB060BDA}" dt="2024-05-17T14:38:52.545" v="3711" actId="47"/>
        <pc:sldMkLst>
          <pc:docMk/>
          <pc:sldMk cId="871326694" sldId="646"/>
        </pc:sldMkLst>
        <pc:spChg chg="mod">
          <ac:chgData name="Burgess, Stephen" userId="accc23fd-833e-4e5d-aa43-8506fb4689b2" providerId="ADAL" clId="{A69B73B6-218D-41D8-888B-27D8FB060BDA}" dt="2024-05-17T13:25:28.543" v="164" actId="20577"/>
          <ac:spMkLst>
            <pc:docMk/>
            <pc:sldMk cId="871326694" sldId="646"/>
            <ac:spMk id="2" creationId="{00000000-0000-0000-0000-000000000000}"/>
          </ac:spMkLst>
        </pc:spChg>
        <pc:spChg chg="del mod">
          <ac:chgData name="Burgess, Stephen" userId="accc23fd-833e-4e5d-aa43-8506fb4689b2" providerId="ADAL" clId="{A69B73B6-218D-41D8-888B-27D8FB060BDA}" dt="2024-05-17T13:25:21.067" v="158" actId="478"/>
          <ac:spMkLst>
            <pc:docMk/>
            <pc:sldMk cId="871326694" sldId="646"/>
            <ac:spMk id="3" creationId="{67D7AD7E-4EC4-6534-E77A-27698A3D10D5}"/>
          </ac:spMkLst>
        </pc:spChg>
        <pc:graphicFrameChg chg="add mod">
          <ac:chgData name="Burgess, Stephen" userId="accc23fd-833e-4e5d-aa43-8506fb4689b2" providerId="ADAL" clId="{A69B73B6-218D-41D8-888B-27D8FB060BDA}" dt="2024-05-17T13:25:11.810" v="157"/>
          <ac:graphicFrameMkLst>
            <pc:docMk/>
            <pc:sldMk cId="871326694" sldId="646"/>
            <ac:graphicFrameMk id="4" creationId="{BDF7750A-435D-AD43-C44F-0E3B1EE247D6}"/>
          </ac:graphicFrameMkLst>
        </pc:graphicFrameChg>
      </pc:sldChg>
      <pc:sldChg chg="delSp modSp mod ord modNotesTx">
        <pc:chgData name="Burgess, Stephen" userId="accc23fd-833e-4e5d-aa43-8506fb4689b2" providerId="ADAL" clId="{A69B73B6-218D-41D8-888B-27D8FB060BDA}" dt="2024-05-20T10:59:40.882" v="4577" actId="20577"/>
        <pc:sldMkLst>
          <pc:docMk/>
          <pc:sldMk cId="4202940730" sldId="647"/>
        </pc:sldMkLst>
        <pc:spChg chg="mod">
          <ac:chgData name="Burgess, Stephen" userId="accc23fd-833e-4e5d-aa43-8506fb4689b2" providerId="ADAL" clId="{A69B73B6-218D-41D8-888B-27D8FB060BDA}" dt="2024-05-17T14:36:39.342" v="3288" actId="20577"/>
          <ac:spMkLst>
            <pc:docMk/>
            <pc:sldMk cId="4202940730" sldId="647"/>
            <ac:spMk id="2" creationId="{00000000-0000-0000-0000-000000000000}"/>
          </ac:spMkLst>
        </pc:spChg>
        <pc:spChg chg="mod">
          <ac:chgData name="Burgess, Stephen" userId="accc23fd-833e-4e5d-aa43-8506fb4689b2" providerId="ADAL" clId="{A69B73B6-218D-41D8-888B-27D8FB060BDA}" dt="2024-05-20T10:59:40.882" v="4577" actId="20577"/>
          <ac:spMkLst>
            <pc:docMk/>
            <pc:sldMk cId="4202940730" sldId="647"/>
            <ac:spMk id="3" creationId="{54D68ED9-CB59-245B-864A-2E1498B75472}"/>
          </ac:spMkLst>
        </pc:spChg>
        <pc:spChg chg="del mod">
          <ac:chgData name="Burgess, Stephen" userId="accc23fd-833e-4e5d-aa43-8506fb4689b2" providerId="ADAL" clId="{A69B73B6-218D-41D8-888B-27D8FB060BDA}" dt="2024-05-17T14:36:12.815" v="3249" actId="478"/>
          <ac:spMkLst>
            <pc:docMk/>
            <pc:sldMk cId="4202940730" sldId="647"/>
            <ac:spMk id="4" creationId="{61F79BAC-EFC7-BA3B-1F4E-9A0D1A7FC522}"/>
          </ac:spMkLst>
        </pc:spChg>
      </pc:sldChg>
      <pc:sldChg chg="del">
        <pc:chgData name="Burgess, Stephen" userId="accc23fd-833e-4e5d-aa43-8506fb4689b2" providerId="ADAL" clId="{A69B73B6-218D-41D8-888B-27D8FB060BDA}" dt="2024-05-17T13:23:09.435" v="116" actId="47"/>
        <pc:sldMkLst>
          <pc:docMk/>
          <pc:sldMk cId="3249318435" sldId="648"/>
        </pc:sldMkLst>
      </pc:sldChg>
      <pc:sldChg chg="modSp del mod">
        <pc:chgData name="Burgess, Stephen" userId="accc23fd-833e-4e5d-aa43-8506fb4689b2" providerId="ADAL" clId="{A69B73B6-218D-41D8-888B-27D8FB060BDA}" dt="2024-05-17T14:19:21.313" v="2250" actId="47"/>
        <pc:sldMkLst>
          <pc:docMk/>
          <pc:sldMk cId="1032917850" sldId="649"/>
        </pc:sldMkLst>
        <pc:spChg chg="mod">
          <ac:chgData name="Burgess, Stephen" userId="accc23fd-833e-4e5d-aa43-8506fb4689b2" providerId="ADAL" clId="{A69B73B6-218D-41D8-888B-27D8FB060BDA}" dt="2024-05-17T14:15:42.737" v="1836" actId="20577"/>
          <ac:spMkLst>
            <pc:docMk/>
            <pc:sldMk cId="1032917850" sldId="649"/>
            <ac:spMk id="3" creationId="{2DD95565-23FB-6DD9-F7BA-9BB3FD5B5A3C}"/>
          </ac:spMkLst>
        </pc:spChg>
        <pc:spChg chg="mod">
          <ac:chgData name="Burgess, Stephen" userId="accc23fd-833e-4e5d-aa43-8506fb4689b2" providerId="ADAL" clId="{A69B73B6-218D-41D8-888B-27D8FB060BDA}" dt="2024-05-17T14:16:39.727" v="1841" actId="21"/>
          <ac:spMkLst>
            <pc:docMk/>
            <pc:sldMk cId="1032917850" sldId="649"/>
            <ac:spMk id="4" creationId="{BDCBA103-78C5-044E-CA80-9F8BEC833E90}"/>
          </ac:spMkLst>
        </pc:spChg>
      </pc:sldChg>
      <pc:sldChg chg="modSp mod">
        <pc:chgData name="Burgess, Stephen" userId="accc23fd-833e-4e5d-aa43-8506fb4689b2" providerId="ADAL" clId="{A69B73B6-218D-41D8-888B-27D8FB060BDA}" dt="2024-05-20T10:53:50.292" v="4387" actId="20577"/>
        <pc:sldMkLst>
          <pc:docMk/>
          <pc:sldMk cId="4229033193" sldId="650"/>
        </pc:sldMkLst>
        <pc:spChg chg="mod">
          <ac:chgData name="Burgess, Stephen" userId="accc23fd-833e-4e5d-aa43-8506fb4689b2" providerId="ADAL" clId="{A69B73B6-218D-41D8-888B-27D8FB060BDA}" dt="2024-05-20T10:53:50.292" v="4387" actId="20577"/>
          <ac:spMkLst>
            <pc:docMk/>
            <pc:sldMk cId="4229033193" sldId="650"/>
            <ac:spMk id="4" creationId="{E118803F-1AC8-FEA5-5EC6-F239F5D446B4}"/>
          </ac:spMkLst>
        </pc:spChg>
        <pc:graphicFrameChg chg="modGraphic">
          <ac:chgData name="Burgess, Stephen" userId="accc23fd-833e-4e5d-aa43-8506fb4689b2" providerId="ADAL" clId="{A69B73B6-218D-41D8-888B-27D8FB060BDA}" dt="2024-05-20T08:15:30.961" v="4361" actId="20577"/>
          <ac:graphicFrameMkLst>
            <pc:docMk/>
            <pc:sldMk cId="4229033193" sldId="650"/>
            <ac:graphicFrameMk id="3" creationId="{FFB7A9E6-C862-BECC-47DF-A43E5B602F67}"/>
          </ac:graphicFrameMkLst>
        </pc:graphicFrameChg>
      </pc:sldChg>
      <pc:sldChg chg="del">
        <pc:chgData name="Burgess, Stephen" userId="accc23fd-833e-4e5d-aa43-8506fb4689b2" providerId="ADAL" clId="{A69B73B6-218D-41D8-888B-27D8FB060BDA}" dt="2024-05-17T13:14:17.539" v="115" actId="47"/>
        <pc:sldMkLst>
          <pc:docMk/>
          <pc:sldMk cId="1217323266" sldId="651"/>
        </pc:sldMkLst>
      </pc:sldChg>
      <pc:sldChg chg="addSp delSp modSp add mod modNotesTx">
        <pc:chgData name="Burgess, Stephen" userId="accc23fd-833e-4e5d-aa43-8506fb4689b2" providerId="ADAL" clId="{A69B73B6-218D-41D8-888B-27D8FB060BDA}" dt="2024-05-17T16:38:14.604" v="4254" actId="20577"/>
        <pc:sldMkLst>
          <pc:docMk/>
          <pc:sldMk cId="3220797898" sldId="651"/>
        </pc:sldMkLst>
        <pc:spChg chg="mod">
          <ac:chgData name="Burgess, Stephen" userId="accc23fd-833e-4e5d-aa43-8506fb4689b2" providerId="ADAL" clId="{A69B73B6-218D-41D8-888B-27D8FB060BDA}" dt="2024-05-17T14:15:33.284" v="1832" actId="20577"/>
          <ac:spMkLst>
            <pc:docMk/>
            <pc:sldMk cId="3220797898" sldId="651"/>
            <ac:spMk id="2" creationId="{00000000-0000-0000-0000-000000000000}"/>
          </ac:spMkLst>
        </pc:spChg>
        <pc:spChg chg="add del mod">
          <ac:chgData name="Burgess, Stephen" userId="accc23fd-833e-4e5d-aa43-8506fb4689b2" providerId="ADAL" clId="{A69B73B6-218D-41D8-888B-27D8FB060BDA}" dt="2024-05-17T13:26:51.901" v="167" actId="478"/>
          <ac:spMkLst>
            <pc:docMk/>
            <pc:sldMk cId="3220797898" sldId="651"/>
            <ac:spMk id="4" creationId="{8915E1DE-193C-A8DE-4E66-49D2F4898633}"/>
          </ac:spMkLst>
        </pc:spChg>
        <pc:spChg chg="del">
          <ac:chgData name="Burgess, Stephen" userId="accc23fd-833e-4e5d-aa43-8506fb4689b2" providerId="ADAL" clId="{A69B73B6-218D-41D8-888B-27D8FB060BDA}" dt="2024-05-17T13:26:49.469" v="166" actId="478"/>
          <ac:spMkLst>
            <pc:docMk/>
            <pc:sldMk cId="3220797898" sldId="651"/>
            <ac:spMk id="15" creationId="{AA428F68-2221-F84E-ECF0-627216A37C68}"/>
          </ac:spMkLst>
        </pc:spChg>
        <pc:graphicFrameChg chg="add mod">
          <ac:chgData name="Burgess, Stephen" userId="accc23fd-833e-4e5d-aa43-8506fb4689b2" providerId="ADAL" clId="{A69B73B6-218D-41D8-888B-27D8FB060BDA}" dt="2024-05-17T14:14:03.518" v="1585" actId="113"/>
          <ac:graphicFrameMkLst>
            <pc:docMk/>
            <pc:sldMk cId="3220797898" sldId="651"/>
            <ac:graphicFrameMk id="6" creationId="{3EE56C34-B613-41BC-D19B-4B38FA8C354A}"/>
          </ac:graphicFrameMkLst>
        </pc:graphicFrameChg>
      </pc:sldChg>
      <pc:sldChg chg="addSp delSp modSp add mod modNotesTx">
        <pc:chgData name="Burgess, Stephen" userId="accc23fd-833e-4e5d-aa43-8506fb4689b2" providerId="ADAL" clId="{A69B73B6-218D-41D8-888B-27D8FB060BDA}" dt="2024-05-20T10:57:07.320" v="4556" actId="1076"/>
        <pc:sldMkLst>
          <pc:docMk/>
          <pc:sldMk cId="1154067458" sldId="652"/>
        </pc:sldMkLst>
        <pc:spChg chg="mod">
          <ac:chgData name="Burgess, Stephen" userId="accc23fd-833e-4e5d-aa43-8506fb4689b2" providerId="ADAL" clId="{A69B73B6-218D-41D8-888B-27D8FB060BDA}" dt="2024-05-17T14:41:56.431" v="4167" actId="1076"/>
          <ac:spMkLst>
            <pc:docMk/>
            <pc:sldMk cId="1154067458" sldId="652"/>
            <ac:spMk id="2" creationId="{00000000-0000-0000-0000-000000000000}"/>
          </ac:spMkLst>
        </pc:spChg>
        <pc:spChg chg="add mod">
          <ac:chgData name="Burgess, Stephen" userId="accc23fd-833e-4e5d-aa43-8506fb4689b2" providerId="ADAL" clId="{A69B73B6-218D-41D8-888B-27D8FB060BDA}" dt="2024-05-20T10:57:07.320" v="4556" actId="1076"/>
          <ac:spMkLst>
            <pc:docMk/>
            <pc:sldMk cId="1154067458" sldId="652"/>
            <ac:spMk id="4" creationId="{863D49C8-37BB-BF78-A9FE-10379CCCBDBF}"/>
          </ac:spMkLst>
        </pc:spChg>
        <pc:spChg chg="del">
          <ac:chgData name="Burgess, Stephen" userId="accc23fd-833e-4e5d-aa43-8506fb4689b2" providerId="ADAL" clId="{A69B73B6-218D-41D8-888B-27D8FB060BDA}" dt="2024-05-17T14:07:25.883" v="985" actId="478"/>
          <ac:spMkLst>
            <pc:docMk/>
            <pc:sldMk cId="1154067458" sldId="652"/>
            <ac:spMk id="15" creationId="{AA428F68-2221-F84E-ECF0-627216A37C68}"/>
          </ac:spMkLst>
        </pc:spChg>
      </pc:sldChg>
      <pc:sldChg chg="addSp delSp modSp add mod modNotesTx">
        <pc:chgData name="Burgess, Stephen" userId="accc23fd-833e-4e5d-aa43-8506fb4689b2" providerId="ADAL" clId="{A69B73B6-218D-41D8-888B-27D8FB060BDA}" dt="2024-05-17T14:31:16.886" v="3246" actId="20577"/>
        <pc:sldMkLst>
          <pc:docMk/>
          <pc:sldMk cId="611534375" sldId="653"/>
        </pc:sldMkLst>
        <pc:spChg chg="del mod">
          <ac:chgData name="Burgess, Stephen" userId="accc23fd-833e-4e5d-aa43-8506fb4689b2" providerId="ADAL" clId="{A69B73B6-218D-41D8-888B-27D8FB060BDA}" dt="2024-05-17T14:16:30.185" v="1840" actId="478"/>
          <ac:spMkLst>
            <pc:docMk/>
            <pc:sldMk cId="611534375" sldId="653"/>
            <ac:spMk id="4" creationId="{BDCBA103-78C5-044E-CA80-9F8BEC833E90}"/>
          </ac:spMkLst>
        </pc:spChg>
        <pc:graphicFrameChg chg="add mod">
          <ac:chgData name="Burgess, Stephen" userId="accc23fd-833e-4e5d-aa43-8506fb4689b2" providerId="ADAL" clId="{A69B73B6-218D-41D8-888B-27D8FB060BDA}" dt="2024-05-17T14:31:16.886" v="3246" actId="20577"/>
          <ac:graphicFrameMkLst>
            <pc:docMk/>
            <pc:sldMk cId="611534375" sldId="653"/>
            <ac:graphicFrameMk id="5" creationId="{B2960516-A383-37EE-93B9-831C1C78D636}"/>
          </ac:graphicFrameMkLst>
        </pc:graphicFrameChg>
      </pc:sldChg>
      <pc:sldChg chg="modSp add mod modNotesTx">
        <pc:chgData name="Burgess, Stephen" userId="accc23fd-833e-4e5d-aa43-8506fb4689b2" providerId="ADAL" clId="{A69B73B6-218D-41D8-888B-27D8FB060BDA}" dt="2024-05-20T10:59:59.365" v="4588" actId="20577"/>
        <pc:sldMkLst>
          <pc:docMk/>
          <pc:sldMk cId="508204009" sldId="654"/>
        </pc:sldMkLst>
        <pc:spChg chg="mod">
          <ac:chgData name="Burgess, Stephen" userId="accc23fd-833e-4e5d-aa43-8506fb4689b2" providerId="ADAL" clId="{A69B73B6-218D-41D8-888B-27D8FB060BDA}" dt="2024-05-17T14:38:33.045" v="3706" actId="20577"/>
          <ac:spMkLst>
            <pc:docMk/>
            <pc:sldMk cId="508204009" sldId="654"/>
            <ac:spMk id="2" creationId="{00000000-0000-0000-0000-000000000000}"/>
          </ac:spMkLst>
        </pc:spChg>
        <pc:spChg chg="mod">
          <ac:chgData name="Burgess, Stephen" userId="accc23fd-833e-4e5d-aa43-8506fb4689b2" providerId="ADAL" clId="{A69B73B6-218D-41D8-888B-27D8FB060BDA}" dt="2024-05-20T10:59:59.365" v="4588" actId="20577"/>
          <ac:spMkLst>
            <pc:docMk/>
            <pc:sldMk cId="508204009" sldId="654"/>
            <ac:spMk id="3" creationId="{54D68ED9-CB59-245B-864A-2E1498B754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A34D5-C429-4166-A3D1-A0DFBEF27EE9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F54017F-7097-41E8-9E64-9B2C9C57F960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2003: CPI becomes main UK inflation measure and BoE target</a:t>
          </a:r>
        </a:p>
      </dgm:t>
    </dgm:pt>
    <dgm:pt modelId="{FCEED45F-CCF8-4834-AA37-866CF8967CC5}" type="parTrans" cxnId="{5995E7CF-17C8-4AB6-BD8E-34ACC79B4914}">
      <dgm:prSet/>
      <dgm:spPr/>
      <dgm:t>
        <a:bodyPr/>
        <a:lstStyle/>
        <a:p>
          <a:endParaRPr lang="en-GB" sz="1600"/>
        </a:p>
      </dgm:t>
    </dgm:pt>
    <dgm:pt modelId="{CD7C9501-F02A-4216-9632-67185F90AC3C}" type="sibTrans" cxnId="{5995E7CF-17C8-4AB6-BD8E-34ACC79B4914}">
      <dgm:prSet/>
      <dgm:spPr/>
      <dgm:t>
        <a:bodyPr/>
        <a:lstStyle/>
        <a:p>
          <a:endParaRPr lang="en-GB" sz="1600"/>
        </a:p>
      </dgm:t>
    </dgm:pt>
    <dgm:pt modelId="{97445B3B-273A-4248-A052-15151E44DF70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2007: SRSA sets out new arrangements for governance of RPI, and higher hurdle for changes</a:t>
          </a:r>
        </a:p>
      </dgm:t>
    </dgm:pt>
    <dgm:pt modelId="{36686CD5-6E6F-43FD-9507-8A328AD12D10}" type="parTrans" cxnId="{6DB54A3A-1C4E-46FF-B198-68810705B0CD}">
      <dgm:prSet/>
      <dgm:spPr/>
      <dgm:t>
        <a:bodyPr/>
        <a:lstStyle/>
        <a:p>
          <a:endParaRPr lang="en-GB"/>
        </a:p>
      </dgm:t>
    </dgm:pt>
    <dgm:pt modelId="{0240EEDB-C371-499A-BB2A-E2F132A78AFE}" type="sibTrans" cxnId="{6DB54A3A-1C4E-46FF-B198-68810705B0CD}">
      <dgm:prSet/>
      <dgm:spPr/>
      <dgm:t>
        <a:bodyPr/>
        <a:lstStyle/>
        <a:p>
          <a:endParaRPr lang="en-GB"/>
        </a:p>
      </dgm:t>
    </dgm:pt>
    <dgm:pt modelId="{7BD22D12-7E1F-4D56-9740-38B8D0257B4E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2012: Consultation on options for changing RPI calculation</a:t>
          </a:r>
        </a:p>
      </dgm:t>
    </dgm:pt>
    <dgm:pt modelId="{1D448338-C3B2-4F02-95EE-4C390AD41869}" type="parTrans" cxnId="{4C508A8D-EDD8-42C5-A872-37AAB0754EE1}">
      <dgm:prSet/>
      <dgm:spPr/>
      <dgm:t>
        <a:bodyPr/>
        <a:lstStyle/>
        <a:p>
          <a:endParaRPr lang="en-GB"/>
        </a:p>
      </dgm:t>
    </dgm:pt>
    <dgm:pt modelId="{0280CB69-06FA-4766-BE50-5F0CD2147CEF}" type="sibTrans" cxnId="{4C508A8D-EDD8-42C5-A872-37AAB0754EE1}">
      <dgm:prSet/>
      <dgm:spPr/>
      <dgm:t>
        <a:bodyPr/>
        <a:lstStyle/>
        <a:p>
          <a:endParaRPr lang="en-GB"/>
        </a:p>
      </dgm:t>
    </dgm:pt>
    <dgm:pt modelId="{76C79BDA-4710-4A7C-B81D-0248E1E9B71B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2013: CPIH added to the suite of measures</a:t>
          </a:r>
        </a:p>
      </dgm:t>
    </dgm:pt>
    <dgm:pt modelId="{99DFD4D7-6E2B-469C-99E6-148865B61BF3}" type="parTrans" cxnId="{8F2D4518-E8FF-47AB-A3CB-6D36FDDF07FD}">
      <dgm:prSet/>
      <dgm:spPr/>
      <dgm:t>
        <a:bodyPr/>
        <a:lstStyle/>
        <a:p>
          <a:endParaRPr lang="en-GB"/>
        </a:p>
      </dgm:t>
    </dgm:pt>
    <dgm:pt modelId="{A4CFF879-9BF9-4103-A361-41853A21C7D3}" type="sibTrans" cxnId="{8F2D4518-E8FF-47AB-A3CB-6D36FDDF07FD}">
      <dgm:prSet/>
      <dgm:spPr/>
      <dgm:t>
        <a:bodyPr/>
        <a:lstStyle/>
        <a:p>
          <a:endParaRPr lang="en-GB"/>
        </a:p>
      </dgm:t>
    </dgm:pt>
    <dgm:pt modelId="{EA4B7E95-1A3B-46B6-B5B0-C99C187B06D6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2014/15: Smith Review; introduction of two advisory panels</a:t>
          </a:r>
        </a:p>
      </dgm:t>
    </dgm:pt>
    <dgm:pt modelId="{7E43D333-5D84-4CDD-9576-F17F5F8738E2}" type="parTrans" cxnId="{31046F37-30E8-4356-81CE-EDB8B6C3B62E}">
      <dgm:prSet/>
      <dgm:spPr/>
      <dgm:t>
        <a:bodyPr/>
        <a:lstStyle/>
        <a:p>
          <a:endParaRPr lang="en-GB"/>
        </a:p>
      </dgm:t>
    </dgm:pt>
    <dgm:pt modelId="{77FF2D40-A8CD-4B74-AE4A-1B1A1B624A9B}" type="sibTrans" cxnId="{31046F37-30E8-4356-81CE-EDB8B6C3B62E}">
      <dgm:prSet/>
      <dgm:spPr/>
      <dgm:t>
        <a:bodyPr/>
        <a:lstStyle/>
        <a:p>
          <a:endParaRPr lang="en-GB"/>
        </a:p>
      </dgm:t>
    </dgm:pt>
    <dgm:pt modelId="{4957A3C0-933F-460C-BF72-2498AB261494}">
      <dgm:prSet phldr="0" custT="1"/>
      <dgm:spPr/>
      <dgm:t>
        <a:bodyPr/>
        <a:lstStyle/>
        <a:p>
          <a:pPr rtl="0"/>
          <a:r>
            <a:rPr lang="en-GB" sz="1600" b="1" dirty="0">
              <a:solidFill>
                <a:schemeClr val="accent3"/>
              </a:solidFill>
              <a:latin typeface="Arial" panose="020B0604020202020204"/>
            </a:rPr>
            <a:t>2015: Johnson Review of consumer price statistics</a:t>
          </a:r>
        </a:p>
      </dgm:t>
    </dgm:pt>
    <dgm:pt modelId="{3232EB26-2A8F-46B4-9574-DFF367A6CA73}" type="parTrans" cxnId="{27A728C6-EE88-4797-BCFF-1943FFF33174}">
      <dgm:prSet/>
      <dgm:spPr/>
      <dgm:t>
        <a:bodyPr/>
        <a:lstStyle/>
        <a:p>
          <a:endParaRPr lang="en-GB"/>
        </a:p>
      </dgm:t>
    </dgm:pt>
    <dgm:pt modelId="{6C50B0F6-003A-4CEC-8C0E-00608BF81A9F}" type="sibTrans" cxnId="{27A728C6-EE88-4797-BCFF-1943FFF33174}">
      <dgm:prSet/>
      <dgm:spPr/>
      <dgm:t>
        <a:bodyPr/>
        <a:lstStyle/>
        <a:p>
          <a:endParaRPr lang="en-GB"/>
        </a:p>
      </dgm:t>
    </dgm:pt>
    <dgm:pt modelId="{5C7CB39F-A3A1-47A1-B762-27B0F3C2A53A}" type="pres">
      <dgm:prSet presAssocID="{2EAA34D5-C429-4166-A3D1-A0DFBEF27EE9}" presName="Name0" presStyleCnt="0">
        <dgm:presLayoutVars>
          <dgm:dir/>
          <dgm:resizeHandles val="exact"/>
        </dgm:presLayoutVars>
      </dgm:prSet>
      <dgm:spPr/>
    </dgm:pt>
    <dgm:pt modelId="{D0EEE00A-7EC4-460F-A548-0D72807D99C0}" type="pres">
      <dgm:prSet presAssocID="{2EAA34D5-C429-4166-A3D1-A0DFBEF27EE9}" presName="arrow" presStyleLbl="bgShp" presStyleIdx="0" presStyleCnt="1" custScaleY="124579"/>
      <dgm:spPr/>
    </dgm:pt>
    <dgm:pt modelId="{6C4B44C1-2046-4567-A42F-C34F53BD9E40}" type="pres">
      <dgm:prSet presAssocID="{2EAA34D5-C429-4166-A3D1-A0DFBEF27EE9}" presName="points" presStyleCnt="0"/>
      <dgm:spPr/>
    </dgm:pt>
    <dgm:pt modelId="{5A36634C-8168-4B8B-A831-7421814F4FEB}" type="pres">
      <dgm:prSet presAssocID="{FF54017F-7097-41E8-9E64-9B2C9C57F960}" presName="compositeA" presStyleCnt="0"/>
      <dgm:spPr/>
    </dgm:pt>
    <dgm:pt modelId="{33FBB88D-072F-4760-83FE-B798C38A5845}" type="pres">
      <dgm:prSet presAssocID="{FF54017F-7097-41E8-9E64-9B2C9C57F960}" presName="textA" presStyleLbl="revTx" presStyleIdx="0" presStyleCnt="6">
        <dgm:presLayoutVars>
          <dgm:bulletEnabled val="1"/>
        </dgm:presLayoutVars>
      </dgm:prSet>
      <dgm:spPr/>
    </dgm:pt>
    <dgm:pt modelId="{F8751F3E-47E5-4BC8-B836-BE9A41552DE0}" type="pres">
      <dgm:prSet presAssocID="{FF54017F-7097-41E8-9E64-9B2C9C57F960}" presName="circleA" presStyleLbl="node1" presStyleIdx="0" presStyleCnt="6"/>
      <dgm:spPr/>
    </dgm:pt>
    <dgm:pt modelId="{405A061D-CD3E-41F8-9911-EB99C939C148}" type="pres">
      <dgm:prSet presAssocID="{FF54017F-7097-41E8-9E64-9B2C9C57F960}" presName="spaceA" presStyleCnt="0"/>
      <dgm:spPr/>
    </dgm:pt>
    <dgm:pt modelId="{AA337E4C-EC1F-484C-9375-AFB7DCA4CEE5}" type="pres">
      <dgm:prSet presAssocID="{CD7C9501-F02A-4216-9632-67185F90AC3C}" presName="space" presStyleCnt="0"/>
      <dgm:spPr/>
    </dgm:pt>
    <dgm:pt modelId="{141AD34C-1A17-435C-9869-D4F0E4FE47EF}" type="pres">
      <dgm:prSet presAssocID="{97445B3B-273A-4248-A052-15151E44DF70}" presName="compositeB" presStyleCnt="0"/>
      <dgm:spPr/>
    </dgm:pt>
    <dgm:pt modelId="{8A92FAAE-DB59-478E-BE3C-039022D77612}" type="pres">
      <dgm:prSet presAssocID="{97445B3B-273A-4248-A052-15151E44DF70}" presName="textB" presStyleLbl="revTx" presStyleIdx="1" presStyleCnt="6">
        <dgm:presLayoutVars>
          <dgm:bulletEnabled val="1"/>
        </dgm:presLayoutVars>
      </dgm:prSet>
      <dgm:spPr/>
    </dgm:pt>
    <dgm:pt modelId="{A3AC468F-1BB6-4722-870A-D21C8150BCC3}" type="pres">
      <dgm:prSet presAssocID="{97445B3B-273A-4248-A052-15151E44DF70}" presName="circleB" presStyleLbl="node1" presStyleIdx="1" presStyleCnt="6"/>
      <dgm:spPr/>
    </dgm:pt>
    <dgm:pt modelId="{78B68737-CB25-4767-A70C-04828EBCFD97}" type="pres">
      <dgm:prSet presAssocID="{97445B3B-273A-4248-A052-15151E44DF70}" presName="spaceB" presStyleCnt="0"/>
      <dgm:spPr/>
    </dgm:pt>
    <dgm:pt modelId="{7A5BC6C0-A786-4BE3-8983-F5B9E84C0E29}" type="pres">
      <dgm:prSet presAssocID="{0240EEDB-C371-499A-BB2A-E2F132A78AFE}" presName="space" presStyleCnt="0"/>
      <dgm:spPr/>
    </dgm:pt>
    <dgm:pt modelId="{2FFBCBFF-F629-4AA8-AF54-9D7E402F37F6}" type="pres">
      <dgm:prSet presAssocID="{7BD22D12-7E1F-4D56-9740-38B8D0257B4E}" presName="compositeA" presStyleCnt="0"/>
      <dgm:spPr/>
    </dgm:pt>
    <dgm:pt modelId="{65BE1663-EBF4-4266-A4FD-7DD26106DA03}" type="pres">
      <dgm:prSet presAssocID="{7BD22D12-7E1F-4D56-9740-38B8D0257B4E}" presName="textA" presStyleLbl="revTx" presStyleIdx="2" presStyleCnt="6">
        <dgm:presLayoutVars>
          <dgm:bulletEnabled val="1"/>
        </dgm:presLayoutVars>
      </dgm:prSet>
      <dgm:spPr/>
    </dgm:pt>
    <dgm:pt modelId="{DA887B5F-C7B3-4B5F-BFF1-857123650B4B}" type="pres">
      <dgm:prSet presAssocID="{7BD22D12-7E1F-4D56-9740-38B8D0257B4E}" presName="circleA" presStyleLbl="node1" presStyleIdx="2" presStyleCnt="6"/>
      <dgm:spPr/>
    </dgm:pt>
    <dgm:pt modelId="{4253C1C5-4C08-4E51-8578-25C49E0B5866}" type="pres">
      <dgm:prSet presAssocID="{7BD22D12-7E1F-4D56-9740-38B8D0257B4E}" presName="spaceA" presStyleCnt="0"/>
      <dgm:spPr/>
    </dgm:pt>
    <dgm:pt modelId="{4ABDC345-D115-4795-A7BE-A8CD522B0FCB}" type="pres">
      <dgm:prSet presAssocID="{0280CB69-06FA-4766-BE50-5F0CD2147CEF}" presName="space" presStyleCnt="0"/>
      <dgm:spPr/>
    </dgm:pt>
    <dgm:pt modelId="{EC0C0E51-2672-44F2-A586-2C8D562863D9}" type="pres">
      <dgm:prSet presAssocID="{76C79BDA-4710-4A7C-B81D-0248E1E9B71B}" presName="compositeB" presStyleCnt="0"/>
      <dgm:spPr/>
    </dgm:pt>
    <dgm:pt modelId="{ADFF9A33-5B05-457F-A21C-9E4A98EF2077}" type="pres">
      <dgm:prSet presAssocID="{76C79BDA-4710-4A7C-B81D-0248E1E9B71B}" presName="textB" presStyleLbl="revTx" presStyleIdx="3" presStyleCnt="6">
        <dgm:presLayoutVars>
          <dgm:bulletEnabled val="1"/>
        </dgm:presLayoutVars>
      </dgm:prSet>
      <dgm:spPr/>
    </dgm:pt>
    <dgm:pt modelId="{D9CB136F-8380-415C-82BF-ACE58E68549A}" type="pres">
      <dgm:prSet presAssocID="{76C79BDA-4710-4A7C-B81D-0248E1E9B71B}" presName="circleB" presStyleLbl="node1" presStyleIdx="3" presStyleCnt="6"/>
      <dgm:spPr/>
    </dgm:pt>
    <dgm:pt modelId="{7EC087AC-BBAF-43BD-8512-56E79521F381}" type="pres">
      <dgm:prSet presAssocID="{76C79BDA-4710-4A7C-B81D-0248E1E9B71B}" presName="spaceB" presStyleCnt="0"/>
      <dgm:spPr/>
    </dgm:pt>
    <dgm:pt modelId="{21B0D7C7-D3D8-429B-A7E5-0007C7D3A623}" type="pres">
      <dgm:prSet presAssocID="{A4CFF879-9BF9-4103-A361-41853A21C7D3}" presName="space" presStyleCnt="0"/>
      <dgm:spPr/>
    </dgm:pt>
    <dgm:pt modelId="{827C6EAE-0883-4183-BD3B-37C3CAB5D6CB}" type="pres">
      <dgm:prSet presAssocID="{EA4B7E95-1A3B-46B6-B5B0-C99C187B06D6}" presName="compositeA" presStyleCnt="0"/>
      <dgm:spPr/>
    </dgm:pt>
    <dgm:pt modelId="{22870576-9AE8-406F-B4A2-F2F92B4253CD}" type="pres">
      <dgm:prSet presAssocID="{EA4B7E95-1A3B-46B6-B5B0-C99C187B06D6}" presName="textA" presStyleLbl="revTx" presStyleIdx="4" presStyleCnt="6">
        <dgm:presLayoutVars>
          <dgm:bulletEnabled val="1"/>
        </dgm:presLayoutVars>
      </dgm:prSet>
      <dgm:spPr/>
    </dgm:pt>
    <dgm:pt modelId="{B9220202-73A8-48B6-BEFE-4FC6B90CADD5}" type="pres">
      <dgm:prSet presAssocID="{EA4B7E95-1A3B-46B6-B5B0-C99C187B06D6}" presName="circleA" presStyleLbl="node1" presStyleIdx="4" presStyleCnt="6"/>
      <dgm:spPr/>
    </dgm:pt>
    <dgm:pt modelId="{A40C0B7B-76B4-40EC-B1EB-411B06DF4DBE}" type="pres">
      <dgm:prSet presAssocID="{EA4B7E95-1A3B-46B6-B5B0-C99C187B06D6}" presName="spaceA" presStyleCnt="0"/>
      <dgm:spPr/>
    </dgm:pt>
    <dgm:pt modelId="{179B1A51-5A4B-4227-AB98-B1B434272F27}" type="pres">
      <dgm:prSet presAssocID="{77FF2D40-A8CD-4B74-AE4A-1B1A1B624A9B}" presName="space" presStyleCnt="0"/>
      <dgm:spPr/>
    </dgm:pt>
    <dgm:pt modelId="{4BEB257F-5A27-4792-9CF1-002ECED3A2BB}" type="pres">
      <dgm:prSet presAssocID="{4957A3C0-933F-460C-BF72-2498AB261494}" presName="compositeB" presStyleCnt="0"/>
      <dgm:spPr/>
    </dgm:pt>
    <dgm:pt modelId="{0F731565-8EEC-47D1-A1CF-7A7B081FBEE6}" type="pres">
      <dgm:prSet presAssocID="{4957A3C0-933F-460C-BF72-2498AB261494}" presName="textB" presStyleLbl="revTx" presStyleIdx="5" presStyleCnt="6">
        <dgm:presLayoutVars>
          <dgm:bulletEnabled val="1"/>
        </dgm:presLayoutVars>
      </dgm:prSet>
      <dgm:spPr/>
    </dgm:pt>
    <dgm:pt modelId="{5901CE57-7D31-4916-A4C0-EB967D485B18}" type="pres">
      <dgm:prSet presAssocID="{4957A3C0-933F-460C-BF72-2498AB261494}" presName="circleB" presStyleLbl="node1" presStyleIdx="5" presStyleCnt="6"/>
      <dgm:spPr/>
    </dgm:pt>
    <dgm:pt modelId="{C834CFC2-08ED-40CD-8620-99000FD761A9}" type="pres">
      <dgm:prSet presAssocID="{4957A3C0-933F-460C-BF72-2498AB261494}" presName="spaceB" presStyleCnt="0"/>
      <dgm:spPr/>
    </dgm:pt>
  </dgm:ptLst>
  <dgm:cxnLst>
    <dgm:cxn modelId="{8F2D4518-E8FF-47AB-A3CB-6D36FDDF07FD}" srcId="{2EAA34D5-C429-4166-A3D1-A0DFBEF27EE9}" destId="{76C79BDA-4710-4A7C-B81D-0248E1E9B71B}" srcOrd="3" destOrd="0" parTransId="{99DFD4D7-6E2B-469C-99E6-148865B61BF3}" sibTransId="{A4CFF879-9BF9-4103-A361-41853A21C7D3}"/>
    <dgm:cxn modelId="{4C78AC29-EED9-4035-AA02-774A67AB5A0E}" type="presOf" srcId="{7BD22D12-7E1F-4D56-9740-38B8D0257B4E}" destId="{65BE1663-EBF4-4266-A4FD-7DD26106DA03}" srcOrd="0" destOrd="0" presId="urn:microsoft.com/office/officeart/2005/8/layout/hProcess11"/>
    <dgm:cxn modelId="{A5F1C032-477F-4839-8766-B33C3B57FAFD}" type="presOf" srcId="{97445B3B-273A-4248-A052-15151E44DF70}" destId="{8A92FAAE-DB59-478E-BE3C-039022D77612}" srcOrd="0" destOrd="0" presId="urn:microsoft.com/office/officeart/2005/8/layout/hProcess11"/>
    <dgm:cxn modelId="{31046F37-30E8-4356-81CE-EDB8B6C3B62E}" srcId="{2EAA34D5-C429-4166-A3D1-A0DFBEF27EE9}" destId="{EA4B7E95-1A3B-46B6-B5B0-C99C187B06D6}" srcOrd="4" destOrd="0" parTransId="{7E43D333-5D84-4CDD-9576-F17F5F8738E2}" sibTransId="{77FF2D40-A8CD-4B74-AE4A-1B1A1B624A9B}"/>
    <dgm:cxn modelId="{6DB54A3A-1C4E-46FF-B198-68810705B0CD}" srcId="{2EAA34D5-C429-4166-A3D1-A0DFBEF27EE9}" destId="{97445B3B-273A-4248-A052-15151E44DF70}" srcOrd="1" destOrd="0" parTransId="{36686CD5-6E6F-43FD-9507-8A328AD12D10}" sibTransId="{0240EEDB-C371-499A-BB2A-E2F132A78AFE}"/>
    <dgm:cxn modelId="{4BAEFA49-7003-40E9-B985-BFB43B230C50}" type="presOf" srcId="{4957A3C0-933F-460C-BF72-2498AB261494}" destId="{0F731565-8EEC-47D1-A1CF-7A7B081FBEE6}" srcOrd="0" destOrd="0" presId="urn:microsoft.com/office/officeart/2005/8/layout/hProcess11"/>
    <dgm:cxn modelId="{8D5B086C-9257-499F-8267-1CC1298A40E4}" type="presOf" srcId="{FF54017F-7097-41E8-9E64-9B2C9C57F960}" destId="{33FBB88D-072F-4760-83FE-B798C38A5845}" srcOrd="0" destOrd="0" presId="urn:microsoft.com/office/officeart/2005/8/layout/hProcess11"/>
    <dgm:cxn modelId="{4C508A8D-EDD8-42C5-A872-37AAB0754EE1}" srcId="{2EAA34D5-C429-4166-A3D1-A0DFBEF27EE9}" destId="{7BD22D12-7E1F-4D56-9740-38B8D0257B4E}" srcOrd="2" destOrd="0" parTransId="{1D448338-C3B2-4F02-95EE-4C390AD41869}" sibTransId="{0280CB69-06FA-4766-BE50-5F0CD2147CEF}"/>
    <dgm:cxn modelId="{27A728C6-EE88-4797-BCFF-1943FFF33174}" srcId="{2EAA34D5-C429-4166-A3D1-A0DFBEF27EE9}" destId="{4957A3C0-933F-460C-BF72-2498AB261494}" srcOrd="5" destOrd="0" parTransId="{3232EB26-2A8F-46B4-9574-DFF367A6CA73}" sibTransId="{6C50B0F6-003A-4CEC-8C0E-00608BF81A9F}"/>
    <dgm:cxn modelId="{5995E7CF-17C8-4AB6-BD8E-34ACC79B4914}" srcId="{2EAA34D5-C429-4166-A3D1-A0DFBEF27EE9}" destId="{FF54017F-7097-41E8-9E64-9B2C9C57F960}" srcOrd="0" destOrd="0" parTransId="{FCEED45F-CCF8-4834-AA37-866CF8967CC5}" sibTransId="{CD7C9501-F02A-4216-9632-67185F90AC3C}"/>
    <dgm:cxn modelId="{57DF71D1-CCF2-48BB-8A4D-767C7A4A01D3}" type="presOf" srcId="{76C79BDA-4710-4A7C-B81D-0248E1E9B71B}" destId="{ADFF9A33-5B05-457F-A21C-9E4A98EF2077}" srcOrd="0" destOrd="0" presId="urn:microsoft.com/office/officeart/2005/8/layout/hProcess11"/>
    <dgm:cxn modelId="{96A422EB-0F21-4207-A813-6ABB06918D9E}" type="presOf" srcId="{2EAA34D5-C429-4166-A3D1-A0DFBEF27EE9}" destId="{5C7CB39F-A3A1-47A1-B762-27B0F3C2A53A}" srcOrd="0" destOrd="0" presId="urn:microsoft.com/office/officeart/2005/8/layout/hProcess11"/>
    <dgm:cxn modelId="{BBB472FE-044A-4EDE-833B-B7B8508B1C36}" type="presOf" srcId="{EA4B7E95-1A3B-46B6-B5B0-C99C187B06D6}" destId="{22870576-9AE8-406F-B4A2-F2F92B4253CD}" srcOrd="0" destOrd="0" presId="urn:microsoft.com/office/officeart/2005/8/layout/hProcess11"/>
    <dgm:cxn modelId="{14B664BF-4920-4E04-9936-C91F3570C4A9}" type="presParOf" srcId="{5C7CB39F-A3A1-47A1-B762-27B0F3C2A53A}" destId="{D0EEE00A-7EC4-460F-A548-0D72807D99C0}" srcOrd="0" destOrd="0" presId="urn:microsoft.com/office/officeart/2005/8/layout/hProcess11"/>
    <dgm:cxn modelId="{485F4D06-2ABF-4AF0-9AF3-097A42D4EC89}" type="presParOf" srcId="{5C7CB39F-A3A1-47A1-B762-27B0F3C2A53A}" destId="{6C4B44C1-2046-4567-A42F-C34F53BD9E40}" srcOrd="1" destOrd="0" presId="urn:microsoft.com/office/officeart/2005/8/layout/hProcess11"/>
    <dgm:cxn modelId="{571828C4-5D2B-4218-9539-C7DBAAC97677}" type="presParOf" srcId="{6C4B44C1-2046-4567-A42F-C34F53BD9E40}" destId="{5A36634C-8168-4B8B-A831-7421814F4FEB}" srcOrd="0" destOrd="0" presId="urn:microsoft.com/office/officeart/2005/8/layout/hProcess11"/>
    <dgm:cxn modelId="{5404B114-95F8-4AA7-A743-0CC5DCA3F8BB}" type="presParOf" srcId="{5A36634C-8168-4B8B-A831-7421814F4FEB}" destId="{33FBB88D-072F-4760-83FE-B798C38A5845}" srcOrd="0" destOrd="0" presId="urn:microsoft.com/office/officeart/2005/8/layout/hProcess11"/>
    <dgm:cxn modelId="{AB62A2DF-5663-48A2-8AAA-7066B22391EF}" type="presParOf" srcId="{5A36634C-8168-4B8B-A831-7421814F4FEB}" destId="{F8751F3E-47E5-4BC8-B836-BE9A41552DE0}" srcOrd="1" destOrd="0" presId="urn:microsoft.com/office/officeart/2005/8/layout/hProcess11"/>
    <dgm:cxn modelId="{F89EAAFC-0BC6-4FCA-92DF-D6DC81ADD087}" type="presParOf" srcId="{5A36634C-8168-4B8B-A831-7421814F4FEB}" destId="{405A061D-CD3E-41F8-9911-EB99C939C148}" srcOrd="2" destOrd="0" presId="urn:microsoft.com/office/officeart/2005/8/layout/hProcess11"/>
    <dgm:cxn modelId="{EBEB0FE2-6122-4F8D-B4DE-8CC2DFD89132}" type="presParOf" srcId="{6C4B44C1-2046-4567-A42F-C34F53BD9E40}" destId="{AA337E4C-EC1F-484C-9375-AFB7DCA4CEE5}" srcOrd="1" destOrd="0" presId="urn:microsoft.com/office/officeart/2005/8/layout/hProcess11"/>
    <dgm:cxn modelId="{E0F0A5F2-AFDA-4E52-A383-5855BDA2711C}" type="presParOf" srcId="{6C4B44C1-2046-4567-A42F-C34F53BD9E40}" destId="{141AD34C-1A17-435C-9869-D4F0E4FE47EF}" srcOrd="2" destOrd="0" presId="urn:microsoft.com/office/officeart/2005/8/layout/hProcess11"/>
    <dgm:cxn modelId="{AA7260FB-189C-49B7-A567-4E20CEF911EC}" type="presParOf" srcId="{141AD34C-1A17-435C-9869-D4F0E4FE47EF}" destId="{8A92FAAE-DB59-478E-BE3C-039022D77612}" srcOrd="0" destOrd="0" presId="urn:microsoft.com/office/officeart/2005/8/layout/hProcess11"/>
    <dgm:cxn modelId="{A96AB64F-52D9-4543-949F-6BFF9D5A4D66}" type="presParOf" srcId="{141AD34C-1A17-435C-9869-D4F0E4FE47EF}" destId="{A3AC468F-1BB6-4722-870A-D21C8150BCC3}" srcOrd="1" destOrd="0" presId="urn:microsoft.com/office/officeart/2005/8/layout/hProcess11"/>
    <dgm:cxn modelId="{B899C9A5-D403-43AD-8740-FF7333596B38}" type="presParOf" srcId="{141AD34C-1A17-435C-9869-D4F0E4FE47EF}" destId="{78B68737-CB25-4767-A70C-04828EBCFD97}" srcOrd="2" destOrd="0" presId="urn:microsoft.com/office/officeart/2005/8/layout/hProcess11"/>
    <dgm:cxn modelId="{BC5EBF8C-12D0-43A4-B096-693E29B0CDAE}" type="presParOf" srcId="{6C4B44C1-2046-4567-A42F-C34F53BD9E40}" destId="{7A5BC6C0-A786-4BE3-8983-F5B9E84C0E29}" srcOrd="3" destOrd="0" presId="urn:microsoft.com/office/officeart/2005/8/layout/hProcess11"/>
    <dgm:cxn modelId="{0EAC8FF3-7B1D-4B36-8882-1F1B1ACAF295}" type="presParOf" srcId="{6C4B44C1-2046-4567-A42F-C34F53BD9E40}" destId="{2FFBCBFF-F629-4AA8-AF54-9D7E402F37F6}" srcOrd="4" destOrd="0" presId="urn:microsoft.com/office/officeart/2005/8/layout/hProcess11"/>
    <dgm:cxn modelId="{6F133D06-B5B4-4EBF-8B42-5D02D5399017}" type="presParOf" srcId="{2FFBCBFF-F629-4AA8-AF54-9D7E402F37F6}" destId="{65BE1663-EBF4-4266-A4FD-7DD26106DA03}" srcOrd="0" destOrd="0" presId="urn:microsoft.com/office/officeart/2005/8/layout/hProcess11"/>
    <dgm:cxn modelId="{8B77D954-921A-4070-B861-70CEC6823EB0}" type="presParOf" srcId="{2FFBCBFF-F629-4AA8-AF54-9D7E402F37F6}" destId="{DA887B5F-C7B3-4B5F-BFF1-857123650B4B}" srcOrd="1" destOrd="0" presId="urn:microsoft.com/office/officeart/2005/8/layout/hProcess11"/>
    <dgm:cxn modelId="{23602959-6191-4152-9970-731B68D7A896}" type="presParOf" srcId="{2FFBCBFF-F629-4AA8-AF54-9D7E402F37F6}" destId="{4253C1C5-4C08-4E51-8578-25C49E0B5866}" srcOrd="2" destOrd="0" presId="urn:microsoft.com/office/officeart/2005/8/layout/hProcess11"/>
    <dgm:cxn modelId="{FF6A690C-511C-4246-A92E-0D745B23FB88}" type="presParOf" srcId="{6C4B44C1-2046-4567-A42F-C34F53BD9E40}" destId="{4ABDC345-D115-4795-A7BE-A8CD522B0FCB}" srcOrd="5" destOrd="0" presId="urn:microsoft.com/office/officeart/2005/8/layout/hProcess11"/>
    <dgm:cxn modelId="{A373F1E6-A6C7-4B28-AD65-06723CCC0F86}" type="presParOf" srcId="{6C4B44C1-2046-4567-A42F-C34F53BD9E40}" destId="{EC0C0E51-2672-44F2-A586-2C8D562863D9}" srcOrd="6" destOrd="0" presId="urn:microsoft.com/office/officeart/2005/8/layout/hProcess11"/>
    <dgm:cxn modelId="{06E1364F-D6F0-43FE-9D54-8656DAFB9BB0}" type="presParOf" srcId="{EC0C0E51-2672-44F2-A586-2C8D562863D9}" destId="{ADFF9A33-5B05-457F-A21C-9E4A98EF2077}" srcOrd="0" destOrd="0" presId="urn:microsoft.com/office/officeart/2005/8/layout/hProcess11"/>
    <dgm:cxn modelId="{6A72B4D8-9F5E-4117-B516-7B2FD01DE83B}" type="presParOf" srcId="{EC0C0E51-2672-44F2-A586-2C8D562863D9}" destId="{D9CB136F-8380-415C-82BF-ACE58E68549A}" srcOrd="1" destOrd="0" presId="urn:microsoft.com/office/officeart/2005/8/layout/hProcess11"/>
    <dgm:cxn modelId="{009C0980-120C-4D37-AA32-0644B3F562F7}" type="presParOf" srcId="{EC0C0E51-2672-44F2-A586-2C8D562863D9}" destId="{7EC087AC-BBAF-43BD-8512-56E79521F381}" srcOrd="2" destOrd="0" presId="urn:microsoft.com/office/officeart/2005/8/layout/hProcess11"/>
    <dgm:cxn modelId="{09D13502-0A28-4281-A5DA-64D0FB85871E}" type="presParOf" srcId="{6C4B44C1-2046-4567-A42F-C34F53BD9E40}" destId="{21B0D7C7-D3D8-429B-A7E5-0007C7D3A623}" srcOrd="7" destOrd="0" presId="urn:microsoft.com/office/officeart/2005/8/layout/hProcess11"/>
    <dgm:cxn modelId="{23501314-AE03-474E-9939-A18595143B05}" type="presParOf" srcId="{6C4B44C1-2046-4567-A42F-C34F53BD9E40}" destId="{827C6EAE-0883-4183-BD3B-37C3CAB5D6CB}" srcOrd="8" destOrd="0" presId="urn:microsoft.com/office/officeart/2005/8/layout/hProcess11"/>
    <dgm:cxn modelId="{B8CE7AA2-5580-4FF5-9DFE-C5EEC727066B}" type="presParOf" srcId="{827C6EAE-0883-4183-BD3B-37C3CAB5D6CB}" destId="{22870576-9AE8-406F-B4A2-F2F92B4253CD}" srcOrd="0" destOrd="0" presId="urn:microsoft.com/office/officeart/2005/8/layout/hProcess11"/>
    <dgm:cxn modelId="{545067D9-B59F-446B-9805-C61FD98CDEDC}" type="presParOf" srcId="{827C6EAE-0883-4183-BD3B-37C3CAB5D6CB}" destId="{B9220202-73A8-48B6-BEFE-4FC6B90CADD5}" srcOrd="1" destOrd="0" presId="urn:microsoft.com/office/officeart/2005/8/layout/hProcess11"/>
    <dgm:cxn modelId="{A85774BB-6C78-4E9A-B673-33C25C10C88C}" type="presParOf" srcId="{827C6EAE-0883-4183-BD3B-37C3CAB5D6CB}" destId="{A40C0B7B-76B4-40EC-B1EB-411B06DF4DBE}" srcOrd="2" destOrd="0" presId="urn:microsoft.com/office/officeart/2005/8/layout/hProcess11"/>
    <dgm:cxn modelId="{6A130421-8C96-4601-8AAF-C2FA093E58B2}" type="presParOf" srcId="{6C4B44C1-2046-4567-A42F-C34F53BD9E40}" destId="{179B1A51-5A4B-4227-AB98-B1B434272F27}" srcOrd="9" destOrd="0" presId="urn:microsoft.com/office/officeart/2005/8/layout/hProcess11"/>
    <dgm:cxn modelId="{2913A7AA-FA4D-48E7-8024-65838623904B}" type="presParOf" srcId="{6C4B44C1-2046-4567-A42F-C34F53BD9E40}" destId="{4BEB257F-5A27-4792-9CF1-002ECED3A2BB}" srcOrd="10" destOrd="0" presId="urn:microsoft.com/office/officeart/2005/8/layout/hProcess11"/>
    <dgm:cxn modelId="{1DC06FFA-B6A7-47BA-9435-7046826937D2}" type="presParOf" srcId="{4BEB257F-5A27-4792-9CF1-002ECED3A2BB}" destId="{0F731565-8EEC-47D1-A1CF-7A7B081FBEE6}" srcOrd="0" destOrd="0" presId="urn:microsoft.com/office/officeart/2005/8/layout/hProcess11"/>
    <dgm:cxn modelId="{99DC47FE-8BC1-4ECD-8BE7-948E11342BCC}" type="presParOf" srcId="{4BEB257F-5A27-4792-9CF1-002ECED3A2BB}" destId="{5901CE57-7D31-4916-A4C0-EB967D485B18}" srcOrd="1" destOrd="0" presId="urn:microsoft.com/office/officeart/2005/8/layout/hProcess11"/>
    <dgm:cxn modelId="{7F6391E0-F983-41CE-82A7-8B7FE6AFE05A}" type="presParOf" srcId="{4BEB257F-5A27-4792-9CF1-002ECED3A2BB}" destId="{C834CFC2-08ED-40CD-8620-99000FD761A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AA34D5-C429-4166-A3D1-A0DFBEF27EE9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F54017F-7097-41E8-9E64-9B2C9C57F960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2015: </a:t>
          </a:r>
          <a:r>
            <a:rPr lang="en-GB" sz="1600" b="0" dirty="0" err="1">
              <a:solidFill>
                <a:schemeClr val="accent3"/>
              </a:solidFill>
              <a:latin typeface="Arial" panose="020B0604020202020204"/>
            </a:rPr>
            <a:t>Astin</a:t>
          </a:r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 and Leyland set out what a household inflation index should look like</a:t>
          </a:r>
        </a:p>
      </dgm:t>
    </dgm:pt>
    <dgm:pt modelId="{FCEED45F-CCF8-4834-AA37-866CF8967CC5}" type="parTrans" cxnId="{5995E7CF-17C8-4AB6-BD8E-34ACC79B4914}">
      <dgm:prSet/>
      <dgm:spPr/>
      <dgm:t>
        <a:bodyPr/>
        <a:lstStyle/>
        <a:p>
          <a:endParaRPr lang="en-GB" sz="1600"/>
        </a:p>
      </dgm:t>
    </dgm:pt>
    <dgm:pt modelId="{CD7C9501-F02A-4216-9632-67185F90AC3C}" type="sibTrans" cxnId="{5995E7CF-17C8-4AB6-BD8E-34ACC79B4914}">
      <dgm:prSet/>
      <dgm:spPr/>
      <dgm:t>
        <a:bodyPr/>
        <a:lstStyle/>
        <a:p>
          <a:endParaRPr lang="en-GB" sz="1600"/>
        </a:p>
      </dgm:t>
    </dgm:pt>
    <dgm:pt modelId="{B9C4C9D3-6B42-45F3-B05D-7041C6F10D60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2016: National statistician commits ONS to the development of Household Costs Indices</a:t>
          </a:r>
        </a:p>
      </dgm:t>
    </dgm:pt>
    <dgm:pt modelId="{63464F69-974E-4F2C-BFE7-0BB1F16F82E3}" type="parTrans" cxnId="{37515135-AC62-4980-AC6E-670DF000EBCB}">
      <dgm:prSet/>
      <dgm:spPr/>
      <dgm:t>
        <a:bodyPr/>
        <a:lstStyle/>
        <a:p>
          <a:endParaRPr lang="en-GB"/>
        </a:p>
      </dgm:t>
    </dgm:pt>
    <dgm:pt modelId="{DA9C86D2-583B-4FED-9EFA-4661FE380F0D}" type="sibTrans" cxnId="{37515135-AC62-4980-AC6E-670DF000EBCB}">
      <dgm:prSet/>
      <dgm:spPr/>
      <dgm:t>
        <a:bodyPr/>
        <a:lstStyle/>
        <a:p>
          <a:endParaRPr lang="en-GB"/>
        </a:p>
      </dgm:t>
    </dgm:pt>
    <dgm:pt modelId="{ED9996CC-39D6-4B1C-952C-2E428AA29E5A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2017: First preliminary HCIs published. CPIH regains status as a National Statistic</a:t>
          </a:r>
        </a:p>
      </dgm:t>
    </dgm:pt>
    <dgm:pt modelId="{6909E92C-E16B-47B1-B316-C11C74994BE2}" type="parTrans" cxnId="{C8BF4D29-2D4A-4671-862E-337134C14F3E}">
      <dgm:prSet/>
      <dgm:spPr/>
      <dgm:t>
        <a:bodyPr/>
        <a:lstStyle/>
        <a:p>
          <a:endParaRPr lang="en-GB"/>
        </a:p>
      </dgm:t>
    </dgm:pt>
    <dgm:pt modelId="{C59E8869-3477-403D-ACE2-01D2206937A0}" type="sibTrans" cxnId="{C8BF4D29-2D4A-4671-862E-337134C14F3E}">
      <dgm:prSet/>
      <dgm:spPr/>
      <dgm:t>
        <a:bodyPr/>
        <a:lstStyle/>
        <a:p>
          <a:endParaRPr lang="en-GB"/>
        </a:p>
      </dgm:t>
    </dgm:pt>
    <dgm:pt modelId="{AD46C909-63CE-47CF-92F6-BC46FD0BAC49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2020: Further RPI consultation. RPI will be reformed but no earlier than 2030</a:t>
          </a:r>
        </a:p>
      </dgm:t>
    </dgm:pt>
    <dgm:pt modelId="{94E85FA8-694E-448D-8CD2-3E0ED3E6CB62}" type="parTrans" cxnId="{6A6E97BB-1F2F-4585-91A8-A6C312C17581}">
      <dgm:prSet/>
      <dgm:spPr/>
      <dgm:t>
        <a:bodyPr/>
        <a:lstStyle/>
        <a:p>
          <a:endParaRPr lang="en-GB"/>
        </a:p>
      </dgm:t>
    </dgm:pt>
    <dgm:pt modelId="{C1830CDE-1381-4DD6-9B5A-D1D14560229E}" type="sibTrans" cxnId="{6A6E97BB-1F2F-4585-91A8-A6C312C17581}">
      <dgm:prSet/>
      <dgm:spPr/>
      <dgm:t>
        <a:bodyPr/>
        <a:lstStyle/>
        <a:p>
          <a:endParaRPr lang="en-GB"/>
        </a:p>
      </dgm:t>
    </dgm:pt>
    <dgm:pt modelId="{EE782EDD-7DCB-455E-84E3-87E2A6F9E792}">
      <dgm:prSet phldr="0" custT="1"/>
      <dgm:spPr/>
      <dgm:t>
        <a:bodyPr/>
        <a:lstStyle/>
        <a:p>
          <a:pPr rtl="0"/>
          <a:r>
            <a:rPr lang="en-GB" sz="1600" b="0" dirty="0">
              <a:solidFill>
                <a:schemeClr val="accent3"/>
              </a:solidFill>
              <a:latin typeface="Arial" panose="020B0604020202020204"/>
            </a:rPr>
            <a:t>2023-24: Successful introduction of rail fares, used cars and rents using more robust data sources</a:t>
          </a:r>
        </a:p>
      </dgm:t>
    </dgm:pt>
    <dgm:pt modelId="{DB79F265-9922-4AC0-AFAE-EADBF450DD59}" type="parTrans" cxnId="{53BD417E-A968-40C3-A103-2A367C92DECB}">
      <dgm:prSet/>
      <dgm:spPr/>
      <dgm:t>
        <a:bodyPr/>
        <a:lstStyle/>
        <a:p>
          <a:endParaRPr lang="en-GB"/>
        </a:p>
      </dgm:t>
    </dgm:pt>
    <dgm:pt modelId="{EE2DD0E8-F8AE-40E1-B7A4-5D70E9CD0442}" type="sibTrans" cxnId="{53BD417E-A968-40C3-A103-2A367C92DECB}">
      <dgm:prSet/>
      <dgm:spPr/>
      <dgm:t>
        <a:bodyPr/>
        <a:lstStyle/>
        <a:p>
          <a:endParaRPr lang="en-GB"/>
        </a:p>
      </dgm:t>
    </dgm:pt>
    <dgm:pt modelId="{5C7CB39F-A3A1-47A1-B762-27B0F3C2A53A}" type="pres">
      <dgm:prSet presAssocID="{2EAA34D5-C429-4166-A3D1-A0DFBEF27EE9}" presName="Name0" presStyleCnt="0">
        <dgm:presLayoutVars>
          <dgm:dir/>
          <dgm:resizeHandles val="exact"/>
        </dgm:presLayoutVars>
      </dgm:prSet>
      <dgm:spPr/>
    </dgm:pt>
    <dgm:pt modelId="{D0EEE00A-7EC4-460F-A548-0D72807D99C0}" type="pres">
      <dgm:prSet presAssocID="{2EAA34D5-C429-4166-A3D1-A0DFBEF27EE9}" presName="arrow" presStyleLbl="bgShp" presStyleIdx="0" presStyleCnt="1" custScaleY="124579"/>
      <dgm:spPr/>
    </dgm:pt>
    <dgm:pt modelId="{6C4B44C1-2046-4567-A42F-C34F53BD9E40}" type="pres">
      <dgm:prSet presAssocID="{2EAA34D5-C429-4166-A3D1-A0DFBEF27EE9}" presName="points" presStyleCnt="0"/>
      <dgm:spPr/>
    </dgm:pt>
    <dgm:pt modelId="{5A36634C-8168-4B8B-A831-7421814F4FEB}" type="pres">
      <dgm:prSet presAssocID="{FF54017F-7097-41E8-9E64-9B2C9C57F960}" presName="compositeA" presStyleCnt="0"/>
      <dgm:spPr/>
    </dgm:pt>
    <dgm:pt modelId="{33FBB88D-072F-4760-83FE-B798C38A5845}" type="pres">
      <dgm:prSet presAssocID="{FF54017F-7097-41E8-9E64-9B2C9C57F960}" presName="textA" presStyleLbl="revTx" presStyleIdx="0" presStyleCnt="5">
        <dgm:presLayoutVars>
          <dgm:bulletEnabled val="1"/>
        </dgm:presLayoutVars>
      </dgm:prSet>
      <dgm:spPr/>
    </dgm:pt>
    <dgm:pt modelId="{F8751F3E-47E5-4BC8-B836-BE9A41552DE0}" type="pres">
      <dgm:prSet presAssocID="{FF54017F-7097-41E8-9E64-9B2C9C57F960}" presName="circleA" presStyleLbl="node1" presStyleIdx="0" presStyleCnt="5"/>
      <dgm:spPr/>
    </dgm:pt>
    <dgm:pt modelId="{405A061D-CD3E-41F8-9911-EB99C939C148}" type="pres">
      <dgm:prSet presAssocID="{FF54017F-7097-41E8-9E64-9B2C9C57F960}" presName="spaceA" presStyleCnt="0"/>
      <dgm:spPr/>
    </dgm:pt>
    <dgm:pt modelId="{237A9AC4-251A-4F0F-85A3-42AAD3C11860}" type="pres">
      <dgm:prSet presAssocID="{CD7C9501-F02A-4216-9632-67185F90AC3C}" presName="space" presStyleCnt="0"/>
      <dgm:spPr/>
    </dgm:pt>
    <dgm:pt modelId="{868A1928-1D62-446A-8F05-747C474D9F3C}" type="pres">
      <dgm:prSet presAssocID="{B9C4C9D3-6B42-45F3-B05D-7041C6F10D60}" presName="compositeB" presStyleCnt="0"/>
      <dgm:spPr/>
    </dgm:pt>
    <dgm:pt modelId="{F22A0357-C83B-4A82-A2E0-EC18FBFEA0CD}" type="pres">
      <dgm:prSet presAssocID="{B9C4C9D3-6B42-45F3-B05D-7041C6F10D60}" presName="textB" presStyleLbl="revTx" presStyleIdx="1" presStyleCnt="5">
        <dgm:presLayoutVars>
          <dgm:bulletEnabled val="1"/>
        </dgm:presLayoutVars>
      </dgm:prSet>
      <dgm:spPr/>
    </dgm:pt>
    <dgm:pt modelId="{028B2F2A-56D2-4CC5-9B5D-6C627E879190}" type="pres">
      <dgm:prSet presAssocID="{B9C4C9D3-6B42-45F3-B05D-7041C6F10D60}" presName="circleB" presStyleLbl="node1" presStyleIdx="1" presStyleCnt="5"/>
      <dgm:spPr/>
    </dgm:pt>
    <dgm:pt modelId="{7E752341-5A6A-4E12-A0A3-0D9FA405EC49}" type="pres">
      <dgm:prSet presAssocID="{B9C4C9D3-6B42-45F3-B05D-7041C6F10D60}" presName="spaceB" presStyleCnt="0"/>
      <dgm:spPr/>
    </dgm:pt>
    <dgm:pt modelId="{139CC79B-491B-4590-BE92-839D5E52CD5A}" type="pres">
      <dgm:prSet presAssocID="{DA9C86D2-583B-4FED-9EFA-4661FE380F0D}" presName="space" presStyleCnt="0"/>
      <dgm:spPr/>
    </dgm:pt>
    <dgm:pt modelId="{F74C054B-D5F9-4660-B3C8-9723B01A6AE2}" type="pres">
      <dgm:prSet presAssocID="{ED9996CC-39D6-4B1C-952C-2E428AA29E5A}" presName="compositeA" presStyleCnt="0"/>
      <dgm:spPr/>
    </dgm:pt>
    <dgm:pt modelId="{5BEA419E-B645-40F0-8CB0-B1469B317FF4}" type="pres">
      <dgm:prSet presAssocID="{ED9996CC-39D6-4B1C-952C-2E428AA29E5A}" presName="textA" presStyleLbl="revTx" presStyleIdx="2" presStyleCnt="5">
        <dgm:presLayoutVars>
          <dgm:bulletEnabled val="1"/>
        </dgm:presLayoutVars>
      </dgm:prSet>
      <dgm:spPr/>
    </dgm:pt>
    <dgm:pt modelId="{E86006F9-D35A-4A10-AD0C-3A61055CF751}" type="pres">
      <dgm:prSet presAssocID="{ED9996CC-39D6-4B1C-952C-2E428AA29E5A}" presName="circleA" presStyleLbl="node1" presStyleIdx="2" presStyleCnt="5"/>
      <dgm:spPr/>
    </dgm:pt>
    <dgm:pt modelId="{D427C84D-12FD-4D46-82E5-49DAB2C8C6AD}" type="pres">
      <dgm:prSet presAssocID="{ED9996CC-39D6-4B1C-952C-2E428AA29E5A}" presName="spaceA" presStyleCnt="0"/>
      <dgm:spPr/>
    </dgm:pt>
    <dgm:pt modelId="{0DDE0B18-A177-4EB9-B6B2-F7BD5DDFBF8A}" type="pres">
      <dgm:prSet presAssocID="{C59E8869-3477-403D-ACE2-01D2206937A0}" presName="space" presStyleCnt="0"/>
      <dgm:spPr/>
    </dgm:pt>
    <dgm:pt modelId="{783ACB5E-FF29-4195-AE52-17AC5E90BCDF}" type="pres">
      <dgm:prSet presAssocID="{AD46C909-63CE-47CF-92F6-BC46FD0BAC49}" presName="compositeB" presStyleCnt="0"/>
      <dgm:spPr/>
    </dgm:pt>
    <dgm:pt modelId="{2E69B304-5AFB-4553-AB5D-C3C4CE7AC157}" type="pres">
      <dgm:prSet presAssocID="{AD46C909-63CE-47CF-92F6-BC46FD0BAC49}" presName="textB" presStyleLbl="revTx" presStyleIdx="3" presStyleCnt="5">
        <dgm:presLayoutVars>
          <dgm:bulletEnabled val="1"/>
        </dgm:presLayoutVars>
      </dgm:prSet>
      <dgm:spPr/>
    </dgm:pt>
    <dgm:pt modelId="{FB87A0BE-8058-4ACC-8C0C-C3C4C460E25D}" type="pres">
      <dgm:prSet presAssocID="{AD46C909-63CE-47CF-92F6-BC46FD0BAC49}" presName="circleB" presStyleLbl="node1" presStyleIdx="3" presStyleCnt="5"/>
      <dgm:spPr/>
    </dgm:pt>
    <dgm:pt modelId="{357C2C8B-3650-4D9E-9C09-A6778A4D06B5}" type="pres">
      <dgm:prSet presAssocID="{AD46C909-63CE-47CF-92F6-BC46FD0BAC49}" presName="spaceB" presStyleCnt="0"/>
      <dgm:spPr/>
    </dgm:pt>
    <dgm:pt modelId="{8B181CE2-EC7B-4331-89F2-E9A18DCC9134}" type="pres">
      <dgm:prSet presAssocID="{C1830CDE-1381-4DD6-9B5A-D1D14560229E}" presName="space" presStyleCnt="0"/>
      <dgm:spPr/>
    </dgm:pt>
    <dgm:pt modelId="{9F39719C-AABF-439D-A3B0-1A737E3309A4}" type="pres">
      <dgm:prSet presAssocID="{EE782EDD-7DCB-455E-84E3-87E2A6F9E792}" presName="compositeA" presStyleCnt="0"/>
      <dgm:spPr/>
    </dgm:pt>
    <dgm:pt modelId="{6EBAFC8E-D2B0-4607-BF87-B36BF7C61F55}" type="pres">
      <dgm:prSet presAssocID="{EE782EDD-7DCB-455E-84E3-87E2A6F9E792}" presName="textA" presStyleLbl="revTx" presStyleIdx="4" presStyleCnt="5">
        <dgm:presLayoutVars>
          <dgm:bulletEnabled val="1"/>
        </dgm:presLayoutVars>
      </dgm:prSet>
      <dgm:spPr/>
    </dgm:pt>
    <dgm:pt modelId="{8D7155D8-9CA9-48DF-B539-73274B512095}" type="pres">
      <dgm:prSet presAssocID="{EE782EDD-7DCB-455E-84E3-87E2A6F9E792}" presName="circleA" presStyleLbl="node1" presStyleIdx="4" presStyleCnt="5"/>
      <dgm:spPr/>
    </dgm:pt>
    <dgm:pt modelId="{9AD0AE87-CEBE-45D2-9729-8566301B38BB}" type="pres">
      <dgm:prSet presAssocID="{EE782EDD-7DCB-455E-84E3-87E2A6F9E792}" presName="spaceA" presStyleCnt="0"/>
      <dgm:spPr/>
    </dgm:pt>
  </dgm:ptLst>
  <dgm:cxnLst>
    <dgm:cxn modelId="{C8BF4D29-2D4A-4671-862E-337134C14F3E}" srcId="{2EAA34D5-C429-4166-A3D1-A0DFBEF27EE9}" destId="{ED9996CC-39D6-4B1C-952C-2E428AA29E5A}" srcOrd="2" destOrd="0" parTransId="{6909E92C-E16B-47B1-B316-C11C74994BE2}" sibTransId="{C59E8869-3477-403D-ACE2-01D2206937A0}"/>
    <dgm:cxn modelId="{37515135-AC62-4980-AC6E-670DF000EBCB}" srcId="{2EAA34D5-C429-4166-A3D1-A0DFBEF27EE9}" destId="{B9C4C9D3-6B42-45F3-B05D-7041C6F10D60}" srcOrd="1" destOrd="0" parTransId="{63464F69-974E-4F2C-BFE7-0BB1F16F82E3}" sibTransId="{DA9C86D2-583B-4FED-9EFA-4661FE380F0D}"/>
    <dgm:cxn modelId="{3D53D15E-9759-443B-9962-6B516E33E223}" type="presOf" srcId="{ED9996CC-39D6-4B1C-952C-2E428AA29E5A}" destId="{5BEA419E-B645-40F0-8CB0-B1469B317FF4}" srcOrd="0" destOrd="0" presId="urn:microsoft.com/office/officeart/2005/8/layout/hProcess11"/>
    <dgm:cxn modelId="{497AB846-7AB7-4D28-9962-80AC22AF7877}" type="presOf" srcId="{B9C4C9D3-6B42-45F3-B05D-7041C6F10D60}" destId="{F22A0357-C83B-4A82-A2E0-EC18FBFEA0CD}" srcOrd="0" destOrd="0" presId="urn:microsoft.com/office/officeart/2005/8/layout/hProcess11"/>
    <dgm:cxn modelId="{8D5B086C-9257-499F-8267-1CC1298A40E4}" type="presOf" srcId="{FF54017F-7097-41E8-9E64-9B2C9C57F960}" destId="{33FBB88D-072F-4760-83FE-B798C38A5845}" srcOrd="0" destOrd="0" presId="urn:microsoft.com/office/officeart/2005/8/layout/hProcess11"/>
    <dgm:cxn modelId="{53BD417E-A968-40C3-A103-2A367C92DECB}" srcId="{2EAA34D5-C429-4166-A3D1-A0DFBEF27EE9}" destId="{EE782EDD-7DCB-455E-84E3-87E2A6F9E792}" srcOrd="4" destOrd="0" parTransId="{DB79F265-9922-4AC0-AFAE-EADBF450DD59}" sibTransId="{EE2DD0E8-F8AE-40E1-B7A4-5D70E9CD0442}"/>
    <dgm:cxn modelId="{A7FE2291-F365-4C28-9989-FA835229C497}" type="presOf" srcId="{AD46C909-63CE-47CF-92F6-BC46FD0BAC49}" destId="{2E69B304-5AFB-4553-AB5D-C3C4CE7AC157}" srcOrd="0" destOrd="0" presId="urn:microsoft.com/office/officeart/2005/8/layout/hProcess11"/>
    <dgm:cxn modelId="{6A6E97BB-1F2F-4585-91A8-A6C312C17581}" srcId="{2EAA34D5-C429-4166-A3D1-A0DFBEF27EE9}" destId="{AD46C909-63CE-47CF-92F6-BC46FD0BAC49}" srcOrd="3" destOrd="0" parTransId="{94E85FA8-694E-448D-8CD2-3E0ED3E6CB62}" sibTransId="{C1830CDE-1381-4DD6-9B5A-D1D14560229E}"/>
    <dgm:cxn modelId="{5995E7CF-17C8-4AB6-BD8E-34ACC79B4914}" srcId="{2EAA34D5-C429-4166-A3D1-A0DFBEF27EE9}" destId="{FF54017F-7097-41E8-9E64-9B2C9C57F960}" srcOrd="0" destOrd="0" parTransId="{FCEED45F-CCF8-4834-AA37-866CF8967CC5}" sibTransId="{CD7C9501-F02A-4216-9632-67185F90AC3C}"/>
    <dgm:cxn modelId="{18C0A2E4-A8BD-4FFE-8A73-FEA5BBEBC254}" type="presOf" srcId="{EE782EDD-7DCB-455E-84E3-87E2A6F9E792}" destId="{6EBAFC8E-D2B0-4607-BF87-B36BF7C61F55}" srcOrd="0" destOrd="0" presId="urn:microsoft.com/office/officeart/2005/8/layout/hProcess11"/>
    <dgm:cxn modelId="{96A422EB-0F21-4207-A813-6ABB06918D9E}" type="presOf" srcId="{2EAA34D5-C429-4166-A3D1-A0DFBEF27EE9}" destId="{5C7CB39F-A3A1-47A1-B762-27B0F3C2A53A}" srcOrd="0" destOrd="0" presId="urn:microsoft.com/office/officeart/2005/8/layout/hProcess11"/>
    <dgm:cxn modelId="{14B664BF-4920-4E04-9936-C91F3570C4A9}" type="presParOf" srcId="{5C7CB39F-A3A1-47A1-B762-27B0F3C2A53A}" destId="{D0EEE00A-7EC4-460F-A548-0D72807D99C0}" srcOrd="0" destOrd="0" presId="urn:microsoft.com/office/officeart/2005/8/layout/hProcess11"/>
    <dgm:cxn modelId="{485F4D06-2ABF-4AF0-9AF3-097A42D4EC89}" type="presParOf" srcId="{5C7CB39F-A3A1-47A1-B762-27B0F3C2A53A}" destId="{6C4B44C1-2046-4567-A42F-C34F53BD9E40}" srcOrd="1" destOrd="0" presId="urn:microsoft.com/office/officeart/2005/8/layout/hProcess11"/>
    <dgm:cxn modelId="{571828C4-5D2B-4218-9539-C7DBAAC97677}" type="presParOf" srcId="{6C4B44C1-2046-4567-A42F-C34F53BD9E40}" destId="{5A36634C-8168-4B8B-A831-7421814F4FEB}" srcOrd="0" destOrd="0" presId="urn:microsoft.com/office/officeart/2005/8/layout/hProcess11"/>
    <dgm:cxn modelId="{5404B114-95F8-4AA7-A743-0CC5DCA3F8BB}" type="presParOf" srcId="{5A36634C-8168-4B8B-A831-7421814F4FEB}" destId="{33FBB88D-072F-4760-83FE-B798C38A5845}" srcOrd="0" destOrd="0" presId="urn:microsoft.com/office/officeart/2005/8/layout/hProcess11"/>
    <dgm:cxn modelId="{AB62A2DF-5663-48A2-8AAA-7066B22391EF}" type="presParOf" srcId="{5A36634C-8168-4B8B-A831-7421814F4FEB}" destId="{F8751F3E-47E5-4BC8-B836-BE9A41552DE0}" srcOrd="1" destOrd="0" presId="urn:microsoft.com/office/officeart/2005/8/layout/hProcess11"/>
    <dgm:cxn modelId="{F89EAAFC-0BC6-4FCA-92DF-D6DC81ADD087}" type="presParOf" srcId="{5A36634C-8168-4B8B-A831-7421814F4FEB}" destId="{405A061D-CD3E-41F8-9911-EB99C939C148}" srcOrd="2" destOrd="0" presId="urn:microsoft.com/office/officeart/2005/8/layout/hProcess11"/>
    <dgm:cxn modelId="{B7A32485-548C-494F-8868-B72647A6EB78}" type="presParOf" srcId="{6C4B44C1-2046-4567-A42F-C34F53BD9E40}" destId="{237A9AC4-251A-4F0F-85A3-42AAD3C11860}" srcOrd="1" destOrd="0" presId="urn:microsoft.com/office/officeart/2005/8/layout/hProcess11"/>
    <dgm:cxn modelId="{B2D1866D-872F-48E1-B4F7-C84FDD59C7D3}" type="presParOf" srcId="{6C4B44C1-2046-4567-A42F-C34F53BD9E40}" destId="{868A1928-1D62-446A-8F05-747C474D9F3C}" srcOrd="2" destOrd="0" presId="urn:microsoft.com/office/officeart/2005/8/layout/hProcess11"/>
    <dgm:cxn modelId="{45022979-04ED-4FCF-95C6-C3FF3B5AF70A}" type="presParOf" srcId="{868A1928-1D62-446A-8F05-747C474D9F3C}" destId="{F22A0357-C83B-4A82-A2E0-EC18FBFEA0CD}" srcOrd="0" destOrd="0" presId="urn:microsoft.com/office/officeart/2005/8/layout/hProcess11"/>
    <dgm:cxn modelId="{9AC911BB-CF43-4120-96BD-F827B25D308E}" type="presParOf" srcId="{868A1928-1D62-446A-8F05-747C474D9F3C}" destId="{028B2F2A-56D2-4CC5-9B5D-6C627E879190}" srcOrd="1" destOrd="0" presId="urn:microsoft.com/office/officeart/2005/8/layout/hProcess11"/>
    <dgm:cxn modelId="{1C1EE83B-559C-4FFD-94B1-3A5C10586B56}" type="presParOf" srcId="{868A1928-1D62-446A-8F05-747C474D9F3C}" destId="{7E752341-5A6A-4E12-A0A3-0D9FA405EC49}" srcOrd="2" destOrd="0" presId="urn:microsoft.com/office/officeart/2005/8/layout/hProcess11"/>
    <dgm:cxn modelId="{3CE73F7A-85DA-4592-9BE8-2DC51F68DB18}" type="presParOf" srcId="{6C4B44C1-2046-4567-A42F-C34F53BD9E40}" destId="{139CC79B-491B-4590-BE92-839D5E52CD5A}" srcOrd="3" destOrd="0" presId="urn:microsoft.com/office/officeart/2005/8/layout/hProcess11"/>
    <dgm:cxn modelId="{29D17E23-44A5-44D6-A6E6-A8DA01341AB8}" type="presParOf" srcId="{6C4B44C1-2046-4567-A42F-C34F53BD9E40}" destId="{F74C054B-D5F9-4660-B3C8-9723B01A6AE2}" srcOrd="4" destOrd="0" presId="urn:microsoft.com/office/officeart/2005/8/layout/hProcess11"/>
    <dgm:cxn modelId="{7583EDF3-9C27-43F8-A2B8-E60B355DCE49}" type="presParOf" srcId="{F74C054B-D5F9-4660-B3C8-9723B01A6AE2}" destId="{5BEA419E-B645-40F0-8CB0-B1469B317FF4}" srcOrd="0" destOrd="0" presId="urn:microsoft.com/office/officeart/2005/8/layout/hProcess11"/>
    <dgm:cxn modelId="{C063DE7C-4905-4D6D-9E4B-A917C4F16F10}" type="presParOf" srcId="{F74C054B-D5F9-4660-B3C8-9723B01A6AE2}" destId="{E86006F9-D35A-4A10-AD0C-3A61055CF751}" srcOrd="1" destOrd="0" presId="urn:microsoft.com/office/officeart/2005/8/layout/hProcess11"/>
    <dgm:cxn modelId="{F48AE620-0877-4592-90B1-8E8AFE48415D}" type="presParOf" srcId="{F74C054B-D5F9-4660-B3C8-9723B01A6AE2}" destId="{D427C84D-12FD-4D46-82E5-49DAB2C8C6AD}" srcOrd="2" destOrd="0" presId="urn:microsoft.com/office/officeart/2005/8/layout/hProcess11"/>
    <dgm:cxn modelId="{F251377C-8AB3-4053-AA7E-CAF4F265E00F}" type="presParOf" srcId="{6C4B44C1-2046-4567-A42F-C34F53BD9E40}" destId="{0DDE0B18-A177-4EB9-B6B2-F7BD5DDFBF8A}" srcOrd="5" destOrd="0" presId="urn:microsoft.com/office/officeart/2005/8/layout/hProcess11"/>
    <dgm:cxn modelId="{75DD5734-D341-4E07-90E8-881323A214B6}" type="presParOf" srcId="{6C4B44C1-2046-4567-A42F-C34F53BD9E40}" destId="{783ACB5E-FF29-4195-AE52-17AC5E90BCDF}" srcOrd="6" destOrd="0" presId="urn:microsoft.com/office/officeart/2005/8/layout/hProcess11"/>
    <dgm:cxn modelId="{D26798DF-A2BA-4E13-A7AC-0CB61A768110}" type="presParOf" srcId="{783ACB5E-FF29-4195-AE52-17AC5E90BCDF}" destId="{2E69B304-5AFB-4553-AB5D-C3C4CE7AC157}" srcOrd="0" destOrd="0" presId="urn:microsoft.com/office/officeart/2005/8/layout/hProcess11"/>
    <dgm:cxn modelId="{A0A53151-1BA9-4E12-B2F3-8551C6F84D27}" type="presParOf" srcId="{783ACB5E-FF29-4195-AE52-17AC5E90BCDF}" destId="{FB87A0BE-8058-4ACC-8C0C-C3C4C460E25D}" srcOrd="1" destOrd="0" presId="urn:microsoft.com/office/officeart/2005/8/layout/hProcess11"/>
    <dgm:cxn modelId="{F74AFDDC-AA79-41C9-8C91-3D0955E82191}" type="presParOf" srcId="{783ACB5E-FF29-4195-AE52-17AC5E90BCDF}" destId="{357C2C8B-3650-4D9E-9C09-A6778A4D06B5}" srcOrd="2" destOrd="0" presId="urn:microsoft.com/office/officeart/2005/8/layout/hProcess11"/>
    <dgm:cxn modelId="{F2AC2B48-FE94-45E0-B23B-E74B58C68B03}" type="presParOf" srcId="{6C4B44C1-2046-4567-A42F-C34F53BD9E40}" destId="{8B181CE2-EC7B-4331-89F2-E9A18DCC9134}" srcOrd="7" destOrd="0" presId="urn:microsoft.com/office/officeart/2005/8/layout/hProcess11"/>
    <dgm:cxn modelId="{C611BF66-1C99-4F71-B5B3-98DD1EDA3356}" type="presParOf" srcId="{6C4B44C1-2046-4567-A42F-C34F53BD9E40}" destId="{9F39719C-AABF-439D-A3B0-1A737E3309A4}" srcOrd="8" destOrd="0" presId="urn:microsoft.com/office/officeart/2005/8/layout/hProcess11"/>
    <dgm:cxn modelId="{854244B4-1ABD-4DFC-B385-1821C4B2B43F}" type="presParOf" srcId="{9F39719C-AABF-439D-A3B0-1A737E3309A4}" destId="{6EBAFC8E-D2B0-4607-BF87-B36BF7C61F55}" srcOrd="0" destOrd="0" presId="urn:microsoft.com/office/officeart/2005/8/layout/hProcess11"/>
    <dgm:cxn modelId="{861C93E7-779C-45B3-8A84-0DE2525AF205}" type="presParOf" srcId="{9F39719C-AABF-439D-A3B0-1A737E3309A4}" destId="{8D7155D8-9CA9-48DF-B539-73274B512095}" srcOrd="1" destOrd="0" presId="urn:microsoft.com/office/officeart/2005/8/layout/hProcess11"/>
    <dgm:cxn modelId="{D10DB585-0C55-4CCD-804C-E6BFE95205A3}" type="presParOf" srcId="{9F39719C-AABF-439D-A3B0-1A737E3309A4}" destId="{9AD0AE87-CEBE-45D2-9729-8566301B38B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EE00A-7EC4-460F-A548-0D72807D99C0}">
      <dsp:nvSpPr>
        <dsp:cNvPr id="0" name=""/>
        <dsp:cNvSpPr/>
      </dsp:nvSpPr>
      <dsp:spPr>
        <a:xfrm>
          <a:off x="0" y="720648"/>
          <a:ext cx="11450975" cy="143162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BB88D-072F-4760-83FE-B798C38A5845}">
      <dsp:nvSpPr>
        <dsp:cNvPr id="0" name=""/>
        <dsp:cNvSpPr/>
      </dsp:nvSpPr>
      <dsp:spPr>
        <a:xfrm>
          <a:off x="2830" y="0"/>
          <a:ext cx="1648034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2003: CPI becomes main UK inflation measure and BoE target</a:t>
          </a:r>
        </a:p>
      </dsp:txBody>
      <dsp:txXfrm>
        <a:off x="2830" y="0"/>
        <a:ext cx="1648034" cy="1149167"/>
      </dsp:txXfrm>
    </dsp:sp>
    <dsp:sp modelId="{F8751F3E-47E5-4BC8-B836-BE9A41552DE0}">
      <dsp:nvSpPr>
        <dsp:cNvPr id="0" name=""/>
        <dsp:cNvSpPr/>
      </dsp:nvSpPr>
      <dsp:spPr>
        <a:xfrm>
          <a:off x="683201" y="1292813"/>
          <a:ext cx="287291" cy="287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2FAAE-DB59-478E-BE3C-039022D77612}">
      <dsp:nvSpPr>
        <dsp:cNvPr id="0" name=""/>
        <dsp:cNvSpPr/>
      </dsp:nvSpPr>
      <dsp:spPr>
        <a:xfrm>
          <a:off x="1733266" y="1723751"/>
          <a:ext cx="1648034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2007: SRSA sets out new arrangements for governance of RPI, and higher hurdle for changes</a:t>
          </a:r>
        </a:p>
      </dsp:txBody>
      <dsp:txXfrm>
        <a:off x="1733266" y="1723751"/>
        <a:ext cx="1648034" cy="1149167"/>
      </dsp:txXfrm>
    </dsp:sp>
    <dsp:sp modelId="{A3AC468F-1BB6-4722-870A-D21C8150BCC3}">
      <dsp:nvSpPr>
        <dsp:cNvPr id="0" name=""/>
        <dsp:cNvSpPr/>
      </dsp:nvSpPr>
      <dsp:spPr>
        <a:xfrm>
          <a:off x="2413638" y="1292813"/>
          <a:ext cx="287291" cy="2872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E1663-EBF4-4266-A4FD-7DD26106DA03}">
      <dsp:nvSpPr>
        <dsp:cNvPr id="0" name=""/>
        <dsp:cNvSpPr/>
      </dsp:nvSpPr>
      <dsp:spPr>
        <a:xfrm>
          <a:off x="3463703" y="0"/>
          <a:ext cx="1648034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2012: Consultation on options for changing RPI calculation</a:t>
          </a:r>
        </a:p>
      </dsp:txBody>
      <dsp:txXfrm>
        <a:off x="3463703" y="0"/>
        <a:ext cx="1648034" cy="1149167"/>
      </dsp:txXfrm>
    </dsp:sp>
    <dsp:sp modelId="{DA887B5F-C7B3-4B5F-BFF1-857123650B4B}">
      <dsp:nvSpPr>
        <dsp:cNvPr id="0" name=""/>
        <dsp:cNvSpPr/>
      </dsp:nvSpPr>
      <dsp:spPr>
        <a:xfrm>
          <a:off x="4144074" y="1292813"/>
          <a:ext cx="287291" cy="287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F9A33-5B05-457F-A21C-9E4A98EF2077}">
      <dsp:nvSpPr>
        <dsp:cNvPr id="0" name=""/>
        <dsp:cNvSpPr/>
      </dsp:nvSpPr>
      <dsp:spPr>
        <a:xfrm>
          <a:off x="5194139" y="1723751"/>
          <a:ext cx="1648034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2013: CPIH added to the suite of measures</a:t>
          </a:r>
        </a:p>
      </dsp:txBody>
      <dsp:txXfrm>
        <a:off x="5194139" y="1723751"/>
        <a:ext cx="1648034" cy="1149167"/>
      </dsp:txXfrm>
    </dsp:sp>
    <dsp:sp modelId="{D9CB136F-8380-415C-82BF-ACE58E68549A}">
      <dsp:nvSpPr>
        <dsp:cNvPr id="0" name=""/>
        <dsp:cNvSpPr/>
      </dsp:nvSpPr>
      <dsp:spPr>
        <a:xfrm>
          <a:off x="5874510" y="1292813"/>
          <a:ext cx="287291" cy="2872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70576-9AE8-406F-B4A2-F2F92B4253CD}">
      <dsp:nvSpPr>
        <dsp:cNvPr id="0" name=""/>
        <dsp:cNvSpPr/>
      </dsp:nvSpPr>
      <dsp:spPr>
        <a:xfrm>
          <a:off x="6924575" y="0"/>
          <a:ext cx="1648034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2014/15: Smith Review; introduction of two advisory panels</a:t>
          </a:r>
        </a:p>
      </dsp:txBody>
      <dsp:txXfrm>
        <a:off x="6924575" y="0"/>
        <a:ext cx="1648034" cy="1149167"/>
      </dsp:txXfrm>
    </dsp:sp>
    <dsp:sp modelId="{B9220202-73A8-48B6-BEFE-4FC6B90CADD5}">
      <dsp:nvSpPr>
        <dsp:cNvPr id="0" name=""/>
        <dsp:cNvSpPr/>
      </dsp:nvSpPr>
      <dsp:spPr>
        <a:xfrm>
          <a:off x="7604947" y="1292813"/>
          <a:ext cx="287291" cy="2872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31565-8EEC-47D1-A1CF-7A7B081FBEE6}">
      <dsp:nvSpPr>
        <dsp:cNvPr id="0" name=""/>
        <dsp:cNvSpPr/>
      </dsp:nvSpPr>
      <dsp:spPr>
        <a:xfrm>
          <a:off x="8655012" y="1723751"/>
          <a:ext cx="1648034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3"/>
              </a:solidFill>
              <a:latin typeface="Arial" panose="020B0604020202020204"/>
            </a:rPr>
            <a:t>2015: Johnson Review of consumer price statistics</a:t>
          </a:r>
        </a:p>
      </dsp:txBody>
      <dsp:txXfrm>
        <a:off x="8655012" y="1723751"/>
        <a:ext cx="1648034" cy="1149167"/>
      </dsp:txXfrm>
    </dsp:sp>
    <dsp:sp modelId="{5901CE57-7D31-4916-A4C0-EB967D485B18}">
      <dsp:nvSpPr>
        <dsp:cNvPr id="0" name=""/>
        <dsp:cNvSpPr/>
      </dsp:nvSpPr>
      <dsp:spPr>
        <a:xfrm>
          <a:off x="9335383" y="1292813"/>
          <a:ext cx="287291" cy="287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EE00A-7EC4-460F-A548-0D72807D99C0}">
      <dsp:nvSpPr>
        <dsp:cNvPr id="0" name=""/>
        <dsp:cNvSpPr/>
      </dsp:nvSpPr>
      <dsp:spPr>
        <a:xfrm>
          <a:off x="0" y="720648"/>
          <a:ext cx="11450975" cy="143162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BB88D-072F-4760-83FE-B798C38A5845}">
      <dsp:nvSpPr>
        <dsp:cNvPr id="0" name=""/>
        <dsp:cNvSpPr/>
      </dsp:nvSpPr>
      <dsp:spPr>
        <a:xfrm>
          <a:off x="4528" y="0"/>
          <a:ext cx="1980157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2015: </a:t>
          </a:r>
          <a:r>
            <a:rPr lang="en-GB" sz="1600" b="0" kern="1200" dirty="0" err="1">
              <a:solidFill>
                <a:schemeClr val="accent3"/>
              </a:solidFill>
              <a:latin typeface="Arial" panose="020B0604020202020204"/>
            </a:rPr>
            <a:t>Astin</a:t>
          </a: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 and Leyland set out what a household inflation index should look like</a:t>
          </a:r>
        </a:p>
      </dsp:txBody>
      <dsp:txXfrm>
        <a:off x="4528" y="0"/>
        <a:ext cx="1980157" cy="1149167"/>
      </dsp:txXfrm>
    </dsp:sp>
    <dsp:sp modelId="{F8751F3E-47E5-4BC8-B836-BE9A41552DE0}">
      <dsp:nvSpPr>
        <dsp:cNvPr id="0" name=""/>
        <dsp:cNvSpPr/>
      </dsp:nvSpPr>
      <dsp:spPr>
        <a:xfrm>
          <a:off x="850961" y="1292813"/>
          <a:ext cx="287291" cy="287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A0357-C83B-4A82-A2E0-EC18FBFEA0CD}">
      <dsp:nvSpPr>
        <dsp:cNvPr id="0" name=""/>
        <dsp:cNvSpPr/>
      </dsp:nvSpPr>
      <dsp:spPr>
        <a:xfrm>
          <a:off x="2083694" y="1723751"/>
          <a:ext cx="1980157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2016: National statistician commits ONS to the development of Household Costs Indices</a:t>
          </a:r>
        </a:p>
      </dsp:txBody>
      <dsp:txXfrm>
        <a:off x="2083694" y="1723751"/>
        <a:ext cx="1980157" cy="1149167"/>
      </dsp:txXfrm>
    </dsp:sp>
    <dsp:sp modelId="{028B2F2A-56D2-4CC5-9B5D-6C627E879190}">
      <dsp:nvSpPr>
        <dsp:cNvPr id="0" name=""/>
        <dsp:cNvSpPr/>
      </dsp:nvSpPr>
      <dsp:spPr>
        <a:xfrm>
          <a:off x="2930127" y="1292813"/>
          <a:ext cx="287291" cy="2872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A419E-B645-40F0-8CB0-B1469B317FF4}">
      <dsp:nvSpPr>
        <dsp:cNvPr id="0" name=""/>
        <dsp:cNvSpPr/>
      </dsp:nvSpPr>
      <dsp:spPr>
        <a:xfrm>
          <a:off x="4162859" y="0"/>
          <a:ext cx="1980157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2017: First preliminary HCIs published. CPIH regains status as a National Statistic</a:t>
          </a:r>
        </a:p>
      </dsp:txBody>
      <dsp:txXfrm>
        <a:off x="4162859" y="0"/>
        <a:ext cx="1980157" cy="1149167"/>
      </dsp:txXfrm>
    </dsp:sp>
    <dsp:sp modelId="{E86006F9-D35A-4A10-AD0C-3A61055CF751}">
      <dsp:nvSpPr>
        <dsp:cNvPr id="0" name=""/>
        <dsp:cNvSpPr/>
      </dsp:nvSpPr>
      <dsp:spPr>
        <a:xfrm>
          <a:off x="5009292" y="1292813"/>
          <a:ext cx="287291" cy="2872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9B304-5AFB-4553-AB5D-C3C4CE7AC157}">
      <dsp:nvSpPr>
        <dsp:cNvPr id="0" name=""/>
        <dsp:cNvSpPr/>
      </dsp:nvSpPr>
      <dsp:spPr>
        <a:xfrm>
          <a:off x="6242025" y="1723751"/>
          <a:ext cx="1980157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2020: Further RPI consultation. RPI will be reformed but no earlier than 2030</a:t>
          </a:r>
        </a:p>
      </dsp:txBody>
      <dsp:txXfrm>
        <a:off x="6242025" y="1723751"/>
        <a:ext cx="1980157" cy="1149167"/>
      </dsp:txXfrm>
    </dsp:sp>
    <dsp:sp modelId="{FB87A0BE-8058-4ACC-8C0C-C3C4C460E25D}">
      <dsp:nvSpPr>
        <dsp:cNvPr id="0" name=""/>
        <dsp:cNvSpPr/>
      </dsp:nvSpPr>
      <dsp:spPr>
        <a:xfrm>
          <a:off x="7088458" y="1292813"/>
          <a:ext cx="287291" cy="2872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AFC8E-D2B0-4607-BF87-B36BF7C61F55}">
      <dsp:nvSpPr>
        <dsp:cNvPr id="0" name=""/>
        <dsp:cNvSpPr/>
      </dsp:nvSpPr>
      <dsp:spPr>
        <a:xfrm>
          <a:off x="8321190" y="0"/>
          <a:ext cx="1980157" cy="114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accent3"/>
              </a:solidFill>
              <a:latin typeface="Arial" panose="020B0604020202020204"/>
            </a:rPr>
            <a:t>2023-24: Successful introduction of rail fares, used cars and rents using more robust data sources</a:t>
          </a:r>
        </a:p>
      </dsp:txBody>
      <dsp:txXfrm>
        <a:off x="8321190" y="0"/>
        <a:ext cx="1980157" cy="1149167"/>
      </dsp:txXfrm>
    </dsp:sp>
    <dsp:sp modelId="{8D7155D8-9CA9-48DF-B539-73274B512095}">
      <dsp:nvSpPr>
        <dsp:cNvPr id="0" name=""/>
        <dsp:cNvSpPr/>
      </dsp:nvSpPr>
      <dsp:spPr>
        <a:xfrm>
          <a:off x="9167623" y="1292813"/>
          <a:ext cx="287291" cy="2872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3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29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9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6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8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1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0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0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3BB48-EA14-4E70-B19E-978089205C1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1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Write your title here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20 May 2024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16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474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Text over</a:t>
            </a:r>
            <a:br>
              <a:rPr lang="en-US"/>
            </a:br>
            <a:r>
              <a:rPr lang="en-US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Replace the background image and include any copyright information if required e.g. </a:t>
            </a:r>
            <a:r>
              <a:rPr lang="en-US">
                <a:solidFill>
                  <a:schemeClr val="bg1"/>
                </a:solidFill>
              </a:rPr>
              <a:t>© </a:t>
            </a:r>
            <a:r>
              <a:rPr lang="en-GB">
                <a:solidFill>
                  <a:schemeClr val="bg1"/>
                </a:solidFill>
              </a:rPr>
              <a:t>Photo by NASA on </a:t>
            </a:r>
            <a:r>
              <a:rPr lang="en-GB" err="1">
                <a:solidFill>
                  <a:schemeClr val="bg1"/>
                </a:solidFill>
              </a:rPr>
              <a:t>Unsplash</a:t>
            </a:r>
            <a:endParaRPr lang="en-US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3372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1369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3558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867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549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4449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2435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53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3023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4458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3058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6246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0606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7155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641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291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964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Column two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0395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251785014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30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Add your image here</a:t>
            </a:r>
            <a:br>
              <a:rPr lang="en-US"/>
            </a:br>
            <a:r>
              <a:rPr lang="en-US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Write your title here </a:t>
            </a:r>
            <a:br>
              <a:rPr lang="en-US"/>
            </a:br>
            <a:r>
              <a:rPr lang="en-US"/>
              <a:t>(in sentence case)</a:t>
            </a:r>
            <a:endParaRPr lang="en-GB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(minimum recommended text size 18pt)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20 May 2024</a:t>
            </a:fld>
            <a:endParaRPr lang="en-US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25" r:id="rId4"/>
    <p:sldLayoutId id="2147483739" r:id="rId5"/>
    <p:sldLayoutId id="2147483708" r:id="rId6"/>
    <p:sldLayoutId id="2147483740" r:id="rId7"/>
    <p:sldLayoutId id="2147483724" r:id="rId8"/>
    <p:sldLayoutId id="2147483704" r:id="rId9"/>
    <p:sldLayoutId id="2147483705" r:id="rId10"/>
    <p:sldLayoutId id="2147483729" r:id="rId11"/>
    <p:sldLayoutId id="2147483730" r:id="rId12"/>
    <p:sldLayoutId id="2147483671" r:id="rId13"/>
    <p:sldLayoutId id="2147483728" r:id="rId14"/>
    <p:sldLayoutId id="2147483684" r:id="rId15"/>
    <p:sldLayoutId id="2147483674" r:id="rId16"/>
    <p:sldLayoutId id="2147483689" r:id="rId17"/>
    <p:sldLayoutId id="2147483675" r:id="rId18"/>
    <p:sldLayoutId id="2147483677" r:id="rId19"/>
    <p:sldLayoutId id="2147483682" r:id="rId20"/>
    <p:sldLayoutId id="2147483683" r:id="rId21"/>
    <p:sldLayoutId id="2147483681" r:id="rId22"/>
    <p:sldLayoutId id="2147483680" r:id="rId23"/>
    <p:sldLayoutId id="2147483679" r:id="rId24"/>
    <p:sldLayoutId id="2147483709" r:id="rId25"/>
    <p:sldLayoutId id="2147483737" r:id="rId26"/>
    <p:sldLayoutId id="2147483735" r:id="rId27"/>
    <p:sldLayoutId id="2147483678" r:id="rId28"/>
    <p:sldLayoutId id="2147483713" r:id="rId29"/>
    <p:sldLayoutId id="2147483715" r:id="rId30"/>
    <p:sldLayoutId id="2147483717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33" r:id="rId37"/>
    <p:sldLayoutId id="2147483736" r:id="rId38"/>
    <p:sldLayoutId id="2147483734" r:id="rId39"/>
    <p:sldLayoutId id="2147483718" r:id="rId40"/>
  </p:sldLayoutIdLst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orient="horz" pos="3634" userDrawn="1">
          <p15:clr>
            <a:srgbClr val="F26B43"/>
          </p15:clr>
        </p15:guide>
        <p15:guide id="3" pos="7174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sr.statisticsauthority.gov.uk/publication/spotlight-on-quality-producer-price-indic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sa.statisticsauthority.gov.uk/wp-content/uploads/2015/12/images-ukconsumerpricestatisticsarevie_tcm97-4434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visualisations/dvc1833/calculator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ns.gov.uk/economy/inflationandpriceindices/bulletins/householdcostsindicesforukhouseholdgroups/january2022toseptember2023" TargetMode="External"/><Relationship Id="rId5" Type="http://schemas.openxmlformats.org/officeDocument/2006/relationships/hyperlink" Target="https://www.ons.gov.uk/economy/inflationandpriceindices/articles/shoppingpricescomparisontool/2023-05-03" TargetMode="External"/><Relationship Id="rId4" Type="http://schemas.openxmlformats.org/officeDocument/2006/relationships/hyperlink" Target="https://www.ons.gov.uk/economy/inflationandpriceindices/articles/trackingthelowestcostgroceryitemsukexperimentalanalysis/april2021toseptember2022#:~:text=Highly%20experimental%20research%2C%20based%20on,12%20months%20to%20April%202022.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2B7606F-25F1-44A9-85D1-9970728A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993"/>
            <a:ext cx="7757159" cy="2647241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The ONS consumer price statistics and their use cases: CPIH, CPI and HCIs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8A3E78C-BAB1-4A56-9A0E-61064A9588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779395"/>
            <a:ext cx="6433868" cy="437236"/>
          </a:xfrm>
        </p:spPr>
        <p:txBody>
          <a:bodyPr/>
          <a:lstStyle/>
          <a:p>
            <a:r>
              <a:rPr lang="en-GB" dirty="0"/>
              <a:t>Stephen Burgess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74EB087D-126D-4DFA-A834-EF937FF1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9009"/>
            <a:ext cx="6433868" cy="617028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Deputy Director</a:t>
            </a:r>
            <a:r>
              <a:rPr lang="en-GB" sz="1800" dirty="0">
                <a:ea typeface="Calibri" panose="020F0502020204030204" pitchFamily="34" charset="0"/>
              </a:rPr>
              <a:t> for Price 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tatistics</a:t>
            </a:r>
          </a:p>
          <a:p>
            <a:r>
              <a:rPr lang="en-GB" dirty="0"/>
              <a:t>Office for National Statistics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B42C91A-136F-0846-B8A8-6577BC19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B4191-B62F-9224-E096-09EC28F9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 dirty="0"/>
              <a:t>Insights from latest HCIs (2)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D172166-88A0-DEEE-09F9-03A8B9E0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2749062" cy="2269660"/>
          </a:xfrm>
        </p:spPr>
        <p:txBody>
          <a:bodyPr/>
          <a:lstStyle/>
          <a:p>
            <a:r>
              <a:rPr lang="en-GB" sz="2200" dirty="0"/>
              <a:t>Over the past year, mortgagors have experienced higher inflation than other groups:</a:t>
            </a:r>
          </a:p>
          <a:p>
            <a:endParaRPr lang="en-GB" sz="2200" dirty="0"/>
          </a:p>
        </p:txBody>
      </p:sp>
      <p:pic>
        <p:nvPicPr>
          <p:cNvPr id="6" name="Picture 5" descr="A graph of a graph showing the growth of the economy&#10;&#10;Description automatically generated with medium confidence">
            <a:extLst>
              <a:ext uri="{FF2B5EF4-FFF2-40B4-BE49-F238E27FC236}">
                <a16:creationId xmlns:a16="http://schemas.microsoft.com/office/drawing/2014/main" id="{901D6A24-331E-F358-4149-690E677C4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385" y="1297378"/>
            <a:ext cx="7495382" cy="47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 dirty="0"/>
              <a:t>Future plans for developing HCIs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4D68ED9-CB59-245B-864A-2E1498B7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1034932" cy="3679212"/>
          </a:xfrm>
        </p:spPr>
        <p:txBody>
          <a:bodyPr/>
          <a:lstStyle/>
          <a:p>
            <a:r>
              <a:rPr lang="en-GB" sz="2600" dirty="0"/>
              <a:t>HCIs are new and experimental. Allow them to become established; take on user feedback; address shortcomings.</a:t>
            </a:r>
          </a:p>
          <a:p>
            <a:r>
              <a:rPr lang="en-GB" sz="2600" dirty="0"/>
              <a:t>Establish the path to “National Statistic” status, including discussing the interim revisions policy with our advisory panels.</a:t>
            </a:r>
          </a:p>
          <a:p>
            <a:r>
              <a:rPr lang="en-GB" sz="2600" dirty="0"/>
              <a:t>Prioritise future development requirements with our advisory panels, for example concluding discussions on mortgage interest payments.</a:t>
            </a:r>
          </a:p>
          <a:p>
            <a:r>
              <a:rPr lang="en-GB" sz="2600" dirty="0"/>
              <a:t>Explore ways we can better explain the impact of differences between HCIs, with our academic partners.</a:t>
            </a:r>
          </a:p>
        </p:txBody>
      </p:sp>
    </p:spTree>
    <p:extLst>
      <p:ext uri="{BB962C8B-B14F-4D97-AF65-F5344CB8AC3E}">
        <p14:creationId xmlns:p14="http://schemas.microsoft.com/office/powerpoint/2010/main" val="420294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 dirty="0"/>
              <a:t>Future priorities for ONS Prices Division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4D68ED9-CB59-245B-864A-2E1498B7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1034932" cy="3777188"/>
          </a:xfrm>
        </p:spPr>
        <p:txBody>
          <a:bodyPr/>
          <a:lstStyle/>
          <a:p>
            <a:r>
              <a:rPr lang="en-GB" sz="2600" dirty="0"/>
              <a:t>March 2025: likely introduction of grocery scanner data, accounting for </a:t>
            </a:r>
            <a:r>
              <a:rPr lang="en-GB" sz="2600"/>
              <a:t>over half </a:t>
            </a:r>
            <a:r>
              <a:rPr lang="en-GB" sz="2600" dirty="0"/>
              <a:t>of UK market share, into live production. This will increase accuracy and efficiency and also improve the narrative around drivers of inflation</a:t>
            </a:r>
          </a:p>
          <a:p>
            <a:r>
              <a:rPr lang="en-GB" sz="2600" dirty="0"/>
              <a:t>Continue to move production away from legacy IT systems</a:t>
            </a:r>
          </a:p>
          <a:p>
            <a:r>
              <a:rPr lang="en-GB" sz="2800" dirty="0"/>
              <a:t>Work programme to improve PPI statistics following </a:t>
            </a:r>
            <a:r>
              <a:rPr lang="en-GB" sz="2800" dirty="0">
                <a:hlinkClick r:id="rId3"/>
              </a:rPr>
              <a:t>OSR review</a:t>
            </a:r>
            <a:r>
              <a:rPr lang="en-GB" sz="2800" dirty="0"/>
              <a:t>.</a:t>
            </a:r>
          </a:p>
          <a:p>
            <a:r>
              <a:rPr lang="en-GB" sz="2600" dirty="0"/>
              <a:t>Continue regular ongoing publication of the HCIs</a:t>
            </a:r>
          </a:p>
          <a:p>
            <a:r>
              <a:rPr lang="en-GB" sz="2600" dirty="0"/>
              <a:t>We will consult our stakeholder panels on all proposed changes.</a:t>
            </a:r>
          </a:p>
        </p:txBody>
      </p:sp>
    </p:spTree>
    <p:extLst>
      <p:ext uri="{BB962C8B-B14F-4D97-AF65-F5344CB8AC3E}">
        <p14:creationId xmlns:p14="http://schemas.microsoft.com/office/powerpoint/2010/main" val="50820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B3A94-BD4A-4029-C051-2EAAF0C53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40613-1BED-989A-38CB-222EE723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60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F2461-9CA7-5CD6-E356-895614E7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FA5891-B5BD-EABF-2C30-DA0FC469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Close 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528C77-9EA7-C653-2EBE-D21B83696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cpi@ons.gov.uk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28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Landscape of UK inflation indices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41D3C-D13E-F927-71C3-1B5AD35B0A02}"/>
              </a:ext>
            </a:extLst>
          </p:cNvPr>
          <p:cNvGrpSpPr/>
          <p:nvPr/>
        </p:nvGrpSpPr>
        <p:grpSpPr>
          <a:xfrm>
            <a:off x="838200" y="1423988"/>
            <a:ext cx="10762397" cy="4536153"/>
            <a:chOff x="838200" y="1423988"/>
            <a:chExt cx="10762397" cy="45361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E63EF7-C49A-DDDA-0413-66F6D90CC276}"/>
                </a:ext>
              </a:extLst>
            </p:cNvPr>
            <p:cNvSpPr/>
            <p:nvPr/>
          </p:nvSpPr>
          <p:spPr>
            <a:xfrm>
              <a:off x="4147418" y="1425734"/>
              <a:ext cx="7453179" cy="1089521"/>
            </a:xfrm>
            <a:custGeom>
              <a:avLst/>
              <a:gdLst>
                <a:gd name="connsiteX0" fmla="*/ 182823 w 1096915"/>
                <a:gd name="connsiteY0" fmla="*/ 0 h 6723411"/>
                <a:gd name="connsiteX1" fmla="*/ 914092 w 1096915"/>
                <a:gd name="connsiteY1" fmla="*/ 0 h 6723411"/>
                <a:gd name="connsiteX2" fmla="*/ 1096915 w 1096915"/>
                <a:gd name="connsiteY2" fmla="*/ 182823 h 6723411"/>
                <a:gd name="connsiteX3" fmla="*/ 1096915 w 1096915"/>
                <a:gd name="connsiteY3" fmla="*/ 6723411 h 6723411"/>
                <a:gd name="connsiteX4" fmla="*/ 1096915 w 1096915"/>
                <a:gd name="connsiteY4" fmla="*/ 6723411 h 6723411"/>
                <a:gd name="connsiteX5" fmla="*/ 0 w 1096915"/>
                <a:gd name="connsiteY5" fmla="*/ 6723411 h 6723411"/>
                <a:gd name="connsiteX6" fmla="*/ 0 w 1096915"/>
                <a:gd name="connsiteY6" fmla="*/ 6723411 h 6723411"/>
                <a:gd name="connsiteX7" fmla="*/ 0 w 1096915"/>
                <a:gd name="connsiteY7" fmla="*/ 182823 h 6723411"/>
                <a:gd name="connsiteX8" fmla="*/ 182823 w 1096915"/>
                <a:gd name="connsiteY8" fmla="*/ 0 h 672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915" h="6723411">
                  <a:moveTo>
                    <a:pt x="1096915" y="1120594"/>
                  </a:moveTo>
                  <a:lnTo>
                    <a:pt x="1096915" y="5602817"/>
                  </a:lnTo>
                  <a:cubicBezTo>
                    <a:pt x="1096915" y="6221700"/>
                    <a:pt x="1083561" y="6723408"/>
                    <a:pt x="1067088" y="6723408"/>
                  </a:cubicBezTo>
                  <a:lnTo>
                    <a:pt x="0" y="6723408"/>
                  </a:lnTo>
                  <a:lnTo>
                    <a:pt x="0" y="672340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67088" y="3"/>
                  </a:lnTo>
                  <a:cubicBezTo>
                    <a:pt x="1083561" y="3"/>
                    <a:pt x="1096915" y="501711"/>
                    <a:pt x="1096915" y="112059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7371" rIns="301196" bIns="177373" numCol="1" spcCol="1270" anchor="ctr" anchorCtr="0">
              <a:noAutofit/>
            </a:bodyPr>
            <a:lstStyle/>
            <a:p>
              <a:pPr marL="628650" lvl="2" indent="-171450" defTabSz="711200"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GB" sz="2400" b="0" i="0" u="none" kern="1200" baseline="0" dirty="0"/>
                <a:t>ONS leading measure in bulletins. Includes OOH on rental equivalence basis </a:t>
              </a:r>
              <a:endParaRPr lang="en-GB" sz="2400" b="0" i="0" u="none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553F1C-D626-820B-DB05-F68037132099}"/>
                </a:ext>
              </a:extLst>
            </p:cNvPr>
            <p:cNvSpPr/>
            <p:nvPr/>
          </p:nvSpPr>
          <p:spPr>
            <a:xfrm>
              <a:off x="838200" y="1423988"/>
              <a:ext cx="3781919" cy="1091267"/>
            </a:xfrm>
            <a:custGeom>
              <a:avLst/>
              <a:gdLst>
                <a:gd name="connsiteX0" fmla="*/ 0 w 3781919"/>
                <a:gd name="connsiteY0" fmla="*/ 181881 h 1091267"/>
                <a:gd name="connsiteX1" fmla="*/ 181881 w 3781919"/>
                <a:gd name="connsiteY1" fmla="*/ 0 h 1091267"/>
                <a:gd name="connsiteX2" fmla="*/ 3600038 w 3781919"/>
                <a:gd name="connsiteY2" fmla="*/ 0 h 1091267"/>
                <a:gd name="connsiteX3" fmla="*/ 3781919 w 3781919"/>
                <a:gd name="connsiteY3" fmla="*/ 181881 h 1091267"/>
                <a:gd name="connsiteX4" fmla="*/ 3781919 w 3781919"/>
                <a:gd name="connsiteY4" fmla="*/ 909386 h 1091267"/>
                <a:gd name="connsiteX5" fmla="*/ 3600038 w 3781919"/>
                <a:gd name="connsiteY5" fmla="*/ 1091267 h 1091267"/>
                <a:gd name="connsiteX6" fmla="*/ 181881 w 3781919"/>
                <a:gd name="connsiteY6" fmla="*/ 1091267 h 1091267"/>
                <a:gd name="connsiteX7" fmla="*/ 0 w 3781919"/>
                <a:gd name="connsiteY7" fmla="*/ 909386 h 1091267"/>
                <a:gd name="connsiteX8" fmla="*/ 0 w 3781919"/>
                <a:gd name="connsiteY8" fmla="*/ 181881 h 10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19" h="1091267">
                  <a:moveTo>
                    <a:pt x="0" y="181881"/>
                  </a:moveTo>
                  <a:cubicBezTo>
                    <a:pt x="0" y="81431"/>
                    <a:pt x="81431" y="0"/>
                    <a:pt x="181881" y="0"/>
                  </a:cubicBezTo>
                  <a:lnTo>
                    <a:pt x="3600038" y="0"/>
                  </a:lnTo>
                  <a:cubicBezTo>
                    <a:pt x="3700488" y="0"/>
                    <a:pt x="3781919" y="81431"/>
                    <a:pt x="3781919" y="181881"/>
                  </a:cubicBezTo>
                  <a:lnTo>
                    <a:pt x="3781919" y="909386"/>
                  </a:lnTo>
                  <a:cubicBezTo>
                    <a:pt x="3781919" y="1009836"/>
                    <a:pt x="3700488" y="1091267"/>
                    <a:pt x="3600038" y="1091267"/>
                  </a:cubicBezTo>
                  <a:lnTo>
                    <a:pt x="181881" y="1091267"/>
                  </a:lnTo>
                  <a:cubicBezTo>
                    <a:pt x="81431" y="1091267"/>
                    <a:pt x="0" y="1009836"/>
                    <a:pt x="0" y="909386"/>
                  </a:cubicBezTo>
                  <a:lnTo>
                    <a:pt x="0" y="181881"/>
                  </a:lnTo>
                  <a:close/>
                </a:path>
              </a:pathLst>
            </a:custGeom>
            <a:solidFill>
              <a:srgbClr val="003C5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141" tIns="104706" rIns="156141" bIns="104706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CPIH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E98D87D-DE6B-466E-3E54-37CC96B5A160}"/>
                </a:ext>
              </a:extLst>
            </p:cNvPr>
            <p:cNvSpPr/>
            <p:nvPr/>
          </p:nvSpPr>
          <p:spPr>
            <a:xfrm>
              <a:off x="4623815" y="2686340"/>
              <a:ext cx="6729985" cy="873014"/>
            </a:xfrm>
            <a:custGeom>
              <a:avLst/>
              <a:gdLst>
                <a:gd name="connsiteX0" fmla="*/ 145505 w 873013"/>
                <a:gd name="connsiteY0" fmla="*/ 0 h 6729984"/>
                <a:gd name="connsiteX1" fmla="*/ 727508 w 873013"/>
                <a:gd name="connsiteY1" fmla="*/ 0 h 6729984"/>
                <a:gd name="connsiteX2" fmla="*/ 873013 w 873013"/>
                <a:gd name="connsiteY2" fmla="*/ 145505 h 6729984"/>
                <a:gd name="connsiteX3" fmla="*/ 873013 w 873013"/>
                <a:gd name="connsiteY3" fmla="*/ 6729984 h 6729984"/>
                <a:gd name="connsiteX4" fmla="*/ 873013 w 873013"/>
                <a:gd name="connsiteY4" fmla="*/ 6729984 h 6729984"/>
                <a:gd name="connsiteX5" fmla="*/ 0 w 873013"/>
                <a:gd name="connsiteY5" fmla="*/ 6729984 h 6729984"/>
                <a:gd name="connsiteX6" fmla="*/ 0 w 873013"/>
                <a:gd name="connsiteY6" fmla="*/ 6729984 h 6729984"/>
                <a:gd name="connsiteX7" fmla="*/ 0 w 873013"/>
                <a:gd name="connsiteY7" fmla="*/ 145505 h 6729984"/>
                <a:gd name="connsiteX8" fmla="*/ 145505 w 873013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013" h="6729984">
                  <a:moveTo>
                    <a:pt x="873013" y="1121688"/>
                  </a:moveTo>
                  <a:lnTo>
                    <a:pt x="873013" y="5608296"/>
                  </a:lnTo>
                  <a:cubicBezTo>
                    <a:pt x="873013" y="6227783"/>
                    <a:pt x="864562" y="6729980"/>
                    <a:pt x="854138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4138" y="4"/>
                  </a:lnTo>
                  <a:cubicBezTo>
                    <a:pt x="864562" y="4"/>
                    <a:pt x="873013" y="502201"/>
                    <a:pt x="873013" y="112168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5215096"/>
                <a:satOff val="-6743"/>
                <a:lumOff val="-105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6442" rIns="290267" bIns="166443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GB" sz="2400" b="0" i="0" u="none" kern="1200" dirty="0"/>
                <a:t>Inflation target variable. Excludes council tax and owner-occupier housing costs.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CA6367-D215-A04E-90D5-3B827DB1787D}"/>
                </a:ext>
              </a:extLst>
            </p:cNvPr>
            <p:cNvSpPr/>
            <p:nvPr/>
          </p:nvSpPr>
          <p:spPr>
            <a:xfrm>
              <a:off x="838200" y="2577213"/>
              <a:ext cx="3785616" cy="1091267"/>
            </a:xfrm>
            <a:custGeom>
              <a:avLst/>
              <a:gdLst>
                <a:gd name="connsiteX0" fmla="*/ 0 w 3785616"/>
                <a:gd name="connsiteY0" fmla="*/ 181881 h 1091267"/>
                <a:gd name="connsiteX1" fmla="*/ 181881 w 3785616"/>
                <a:gd name="connsiteY1" fmla="*/ 0 h 1091267"/>
                <a:gd name="connsiteX2" fmla="*/ 3603735 w 3785616"/>
                <a:gd name="connsiteY2" fmla="*/ 0 h 1091267"/>
                <a:gd name="connsiteX3" fmla="*/ 3785616 w 3785616"/>
                <a:gd name="connsiteY3" fmla="*/ 181881 h 1091267"/>
                <a:gd name="connsiteX4" fmla="*/ 3785616 w 3785616"/>
                <a:gd name="connsiteY4" fmla="*/ 909386 h 1091267"/>
                <a:gd name="connsiteX5" fmla="*/ 3603735 w 3785616"/>
                <a:gd name="connsiteY5" fmla="*/ 1091267 h 1091267"/>
                <a:gd name="connsiteX6" fmla="*/ 181881 w 3785616"/>
                <a:gd name="connsiteY6" fmla="*/ 1091267 h 1091267"/>
                <a:gd name="connsiteX7" fmla="*/ 0 w 3785616"/>
                <a:gd name="connsiteY7" fmla="*/ 909386 h 1091267"/>
                <a:gd name="connsiteX8" fmla="*/ 0 w 3785616"/>
                <a:gd name="connsiteY8" fmla="*/ 181881 h 10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91267">
                  <a:moveTo>
                    <a:pt x="0" y="181881"/>
                  </a:moveTo>
                  <a:cubicBezTo>
                    <a:pt x="0" y="81431"/>
                    <a:pt x="81431" y="0"/>
                    <a:pt x="181881" y="0"/>
                  </a:cubicBezTo>
                  <a:lnTo>
                    <a:pt x="3603735" y="0"/>
                  </a:lnTo>
                  <a:cubicBezTo>
                    <a:pt x="3704185" y="0"/>
                    <a:pt x="3785616" y="81431"/>
                    <a:pt x="3785616" y="181881"/>
                  </a:cubicBezTo>
                  <a:lnTo>
                    <a:pt x="3785616" y="909386"/>
                  </a:lnTo>
                  <a:cubicBezTo>
                    <a:pt x="3785616" y="1009836"/>
                    <a:pt x="3704185" y="1091267"/>
                    <a:pt x="3603735" y="1091267"/>
                  </a:cubicBezTo>
                  <a:lnTo>
                    <a:pt x="181881" y="1091267"/>
                  </a:lnTo>
                  <a:cubicBezTo>
                    <a:pt x="81431" y="1091267"/>
                    <a:pt x="0" y="1009836"/>
                    <a:pt x="0" y="909386"/>
                  </a:cubicBezTo>
                  <a:lnTo>
                    <a:pt x="0" y="181881"/>
                  </a:lnTo>
                  <a:close/>
                </a:path>
              </a:pathLst>
            </a:custGeom>
            <a:solidFill>
              <a:srgbClr val="003C5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141" tIns="104706" rIns="156141" bIns="104706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CPI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FC4CECB-94E5-33E4-6945-21EEB2EA471F}"/>
                </a:ext>
              </a:extLst>
            </p:cNvPr>
            <p:cNvSpPr/>
            <p:nvPr/>
          </p:nvSpPr>
          <p:spPr>
            <a:xfrm>
              <a:off x="4623815" y="3832171"/>
              <a:ext cx="6729985" cy="873014"/>
            </a:xfrm>
            <a:custGeom>
              <a:avLst/>
              <a:gdLst>
                <a:gd name="connsiteX0" fmla="*/ 145505 w 873013"/>
                <a:gd name="connsiteY0" fmla="*/ 0 h 6729984"/>
                <a:gd name="connsiteX1" fmla="*/ 727508 w 873013"/>
                <a:gd name="connsiteY1" fmla="*/ 0 h 6729984"/>
                <a:gd name="connsiteX2" fmla="*/ 873013 w 873013"/>
                <a:gd name="connsiteY2" fmla="*/ 145505 h 6729984"/>
                <a:gd name="connsiteX3" fmla="*/ 873013 w 873013"/>
                <a:gd name="connsiteY3" fmla="*/ 6729984 h 6729984"/>
                <a:gd name="connsiteX4" fmla="*/ 873013 w 873013"/>
                <a:gd name="connsiteY4" fmla="*/ 6729984 h 6729984"/>
                <a:gd name="connsiteX5" fmla="*/ 0 w 873013"/>
                <a:gd name="connsiteY5" fmla="*/ 6729984 h 6729984"/>
                <a:gd name="connsiteX6" fmla="*/ 0 w 873013"/>
                <a:gd name="connsiteY6" fmla="*/ 6729984 h 6729984"/>
                <a:gd name="connsiteX7" fmla="*/ 0 w 873013"/>
                <a:gd name="connsiteY7" fmla="*/ 145505 h 6729984"/>
                <a:gd name="connsiteX8" fmla="*/ 145505 w 873013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013" h="6729984">
                  <a:moveTo>
                    <a:pt x="873013" y="1121688"/>
                  </a:moveTo>
                  <a:lnTo>
                    <a:pt x="873013" y="5608296"/>
                  </a:lnTo>
                  <a:cubicBezTo>
                    <a:pt x="873013" y="6227783"/>
                    <a:pt x="864562" y="6729980"/>
                    <a:pt x="854138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4138" y="4"/>
                  </a:lnTo>
                  <a:cubicBezTo>
                    <a:pt x="864562" y="4"/>
                    <a:pt x="873013" y="502201"/>
                    <a:pt x="873013" y="1121688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10430193"/>
                <a:satOff val="-13485"/>
                <a:lumOff val="-2099"/>
                <a:alphaOff val="0"/>
              </a:schemeClr>
            </a:lnRef>
            <a:fillRef idx="1">
              <a:schemeClr val="accent5">
                <a:tint val="40000"/>
                <a:alpha val="90000"/>
                <a:hueOff val="10430193"/>
                <a:satOff val="-13485"/>
                <a:lumOff val="-209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10430193"/>
                <a:satOff val="-13485"/>
                <a:lumOff val="-209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6442" rIns="290267" bIns="166443" numCol="1" spcCol="1270" anchor="ctr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b="0" i="0" u="none" kern="1200" dirty="0"/>
                <a:t>New and experimental measures. Published for 19 different groups of households.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65D65E-E042-3040-A60E-016E0F7A9A08}"/>
                </a:ext>
              </a:extLst>
            </p:cNvPr>
            <p:cNvSpPr/>
            <p:nvPr/>
          </p:nvSpPr>
          <p:spPr>
            <a:xfrm>
              <a:off x="838200" y="3723043"/>
              <a:ext cx="3785616" cy="1091267"/>
            </a:xfrm>
            <a:custGeom>
              <a:avLst/>
              <a:gdLst>
                <a:gd name="connsiteX0" fmla="*/ 0 w 3785616"/>
                <a:gd name="connsiteY0" fmla="*/ 181881 h 1091267"/>
                <a:gd name="connsiteX1" fmla="*/ 181881 w 3785616"/>
                <a:gd name="connsiteY1" fmla="*/ 0 h 1091267"/>
                <a:gd name="connsiteX2" fmla="*/ 3603735 w 3785616"/>
                <a:gd name="connsiteY2" fmla="*/ 0 h 1091267"/>
                <a:gd name="connsiteX3" fmla="*/ 3785616 w 3785616"/>
                <a:gd name="connsiteY3" fmla="*/ 181881 h 1091267"/>
                <a:gd name="connsiteX4" fmla="*/ 3785616 w 3785616"/>
                <a:gd name="connsiteY4" fmla="*/ 909386 h 1091267"/>
                <a:gd name="connsiteX5" fmla="*/ 3603735 w 3785616"/>
                <a:gd name="connsiteY5" fmla="*/ 1091267 h 1091267"/>
                <a:gd name="connsiteX6" fmla="*/ 181881 w 3785616"/>
                <a:gd name="connsiteY6" fmla="*/ 1091267 h 1091267"/>
                <a:gd name="connsiteX7" fmla="*/ 0 w 3785616"/>
                <a:gd name="connsiteY7" fmla="*/ 909386 h 1091267"/>
                <a:gd name="connsiteX8" fmla="*/ 0 w 3785616"/>
                <a:gd name="connsiteY8" fmla="*/ 181881 h 10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91267">
                  <a:moveTo>
                    <a:pt x="0" y="181881"/>
                  </a:moveTo>
                  <a:cubicBezTo>
                    <a:pt x="0" y="81431"/>
                    <a:pt x="81431" y="0"/>
                    <a:pt x="181881" y="0"/>
                  </a:cubicBezTo>
                  <a:lnTo>
                    <a:pt x="3603735" y="0"/>
                  </a:lnTo>
                  <a:cubicBezTo>
                    <a:pt x="3704185" y="0"/>
                    <a:pt x="3785616" y="81431"/>
                    <a:pt x="3785616" y="181881"/>
                  </a:cubicBezTo>
                  <a:lnTo>
                    <a:pt x="3785616" y="909386"/>
                  </a:lnTo>
                  <a:cubicBezTo>
                    <a:pt x="3785616" y="1009836"/>
                    <a:pt x="3704185" y="1091267"/>
                    <a:pt x="3603735" y="1091267"/>
                  </a:cubicBezTo>
                  <a:lnTo>
                    <a:pt x="181881" y="1091267"/>
                  </a:lnTo>
                  <a:cubicBezTo>
                    <a:pt x="81431" y="1091267"/>
                    <a:pt x="0" y="1009836"/>
                    <a:pt x="0" y="909386"/>
                  </a:cubicBezTo>
                  <a:lnTo>
                    <a:pt x="0" y="181881"/>
                  </a:lnTo>
                  <a:close/>
                </a:path>
              </a:pathLst>
            </a:custGeom>
            <a:solidFill>
              <a:srgbClr val="003C57">
                <a:hueOff val="-807381"/>
                <a:satOff val="-10834"/>
                <a:lumOff val="6863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141" tIns="104706" rIns="156141" bIns="104706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Household Costs Indices (HCIs)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95B299-590B-FC4B-ADF2-B58947A27890}"/>
                </a:ext>
              </a:extLst>
            </p:cNvPr>
            <p:cNvSpPr/>
            <p:nvPr/>
          </p:nvSpPr>
          <p:spPr>
            <a:xfrm>
              <a:off x="4623815" y="4963605"/>
              <a:ext cx="6729985" cy="873014"/>
            </a:xfrm>
            <a:custGeom>
              <a:avLst/>
              <a:gdLst>
                <a:gd name="connsiteX0" fmla="*/ 145505 w 873013"/>
                <a:gd name="connsiteY0" fmla="*/ 0 h 6729984"/>
                <a:gd name="connsiteX1" fmla="*/ 727508 w 873013"/>
                <a:gd name="connsiteY1" fmla="*/ 0 h 6729984"/>
                <a:gd name="connsiteX2" fmla="*/ 873013 w 873013"/>
                <a:gd name="connsiteY2" fmla="*/ 145505 h 6729984"/>
                <a:gd name="connsiteX3" fmla="*/ 873013 w 873013"/>
                <a:gd name="connsiteY3" fmla="*/ 6729984 h 6729984"/>
                <a:gd name="connsiteX4" fmla="*/ 873013 w 873013"/>
                <a:gd name="connsiteY4" fmla="*/ 6729984 h 6729984"/>
                <a:gd name="connsiteX5" fmla="*/ 0 w 873013"/>
                <a:gd name="connsiteY5" fmla="*/ 6729984 h 6729984"/>
                <a:gd name="connsiteX6" fmla="*/ 0 w 873013"/>
                <a:gd name="connsiteY6" fmla="*/ 6729984 h 6729984"/>
                <a:gd name="connsiteX7" fmla="*/ 0 w 873013"/>
                <a:gd name="connsiteY7" fmla="*/ 145505 h 6729984"/>
                <a:gd name="connsiteX8" fmla="*/ 145505 w 873013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013" h="6729984">
                  <a:moveTo>
                    <a:pt x="873013" y="1121688"/>
                  </a:moveTo>
                  <a:lnTo>
                    <a:pt x="873013" y="5608296"/>
                  </a:lnTo>
                  <a:cubicBezTo>
                    <a:pt x="873013" y="6227783"/>
                    <a:pt x="864562" y="6729980"/>
                    <a:pt x="854138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4138" y="4"/>
                  </a:lnTo>
                  <a:cubicBezTo>
                    <a:pt x="864562" y="4"/>
                    <a:pt x="873013" y="502201"/>
                    <a:pt x="873013" y="112168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15645289"/>
                <a:satOff val="-20228"/>
                <a:lumOff val="-314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6443" rIns="290267" bIns="166442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GB" sz="2400" b="0" i="0" u="none" kern="1200" dirty="0"/>
                <a:t>Required by legislation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647ECF6-AF41-2094-70D7-0107D7C3D8B3}"/>
                </a:ext>
              </a:extLst>
            </p:cNvPr>
            <p:cNvSpPr/>
            <p:nvPr/>
          </p:nvSpPr>
          <p:spPr>
            <a:xfrm>
              <a:off x="838200" y="4868874"/>
              <a:ext cx="3785616" cy="1091267"/>
            </a:xfrm>
            <a:custGeom>
              <a:avLst/>
              <a:gdLst>
                <a:gd name="connsiteX0" fmla="*/ 0 w 3785616"/>
                <a:gd name="connsiteY0" fmla="*/ 181881 h 1091267"/>
                <a:gd name="connsiteX1" fmla="*/ 181881 w 3785616"/>
                <a:gd name="connsiteY1" fmla="*/ 0 h 1091267"/>
                <a:gd name="connsiteX2" fmla="*/ 3603735 w 3785616"/>
                <a:gd name="connsiteY2" fmla="*/ 0 h 1091267"/>
                <a:gd name="connsiteX3" fmla="*/ 3785616 w 3785616"/>
                <a:gd name="connsiteY3" fmla="*/ 181881 h 1091267"/>
                <a:gd name="connsiteX4" fmla="*/ 3785616 w 3785616"/>
                <a:gd name="connsiteY4" fmla="*/ 909386 h 1091267"/>
                <a:gd name="connsiteX5" fmla="*/ 3603735 w 3785616"/>
                <a:gd name="connsiteY5" fmla="*/ 1091267 h 1091267"/>
                <a:gd name="connsiteX6" fmla="*/ 181881 w 3785616"/>
                <a:gd name="connsiteY6" fmla="*/ 1091267 h 1091267"/>
                <a:gd name="connsiteX7" fmla="*/ 0 w 3785616"/>
                <a:gd name="connsiteY7" fmla="*/ 909386 h 1091267"/>
                <a:gd name="connsiteX8" fmla="*/ 0 w 3785616"/>
                <a:gd name="connsiteY8" fmla="*/ 181881 h 10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91267">
                  <a:moveTo>
                    <a:pt x="0" y="181881"/>
                  </a:moveTo>
                  <a:cubicBezTo>
                    <a:pt x="0" y="81431"/>
                    <a:pt x="81431" y="0"/>
                    <a:pt x="181881" y="0"/>
                  </a:cubicBezTo>
                  <a:lnTo>
                    <a:pt x="3603735" y="0"/>
                  </a:lnTo>
                  <a:cubicBezTo>
                    <a:pt x="3704185" y="0"/>
                    <a:pt x="3785616" y="81431"/>
                    <a:pt x="3785616" y="181881"/>
                  </a:cubicBezTo>
                  <a:lnTo>
                    <a:pt x="3785616" y="909386"/>
                  </a:lnTo>
                  <a:cubicBezTo>
                    <a:pt x="3785616" y="1009836"/>
                    <a:pt x="3704185" y="1091267"/>
                    <a:pt x="3603735" y="1091267"/>
                  </a:cubicBezTo>
                  <a:lnTo>
                    <a:pt x="181881" y="1091267"/>
                  </a:lnTo>
                  <a:cubicBezTo>
                    <a:pt x="81431" y="1091267"/>
                    <a:pt x="0" y="1009836"/>
                    <a:pt x="0" y="909386"/>
                  </a:cubicBezTo>
                  <a:lnTo>
                    <a:pt x="0" y="181881"/>
                  </a:lnTo>
                  <a:close/>
                </a:path>
              </a:pathLst>
            </a:custGeom>
            <a:solidFill>
              <a:srgbClr val="003C57">
                <a:hueOff val="-1614761"/>
                <a:satOff val="-21668"/>
                <a:lumOff val="13727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141" tIns="104706" rIns="156141" bIns="104706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RPI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56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 for different indices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41D3C-D13E-F927-71C3-1B5AD35B0A02}"/>
              </a:ext>
            </a:extLst>
          </p:cNvPr>
          <p:cNvGrpSpPr/>
          <p:nvPr/>
        </p:nvGrpSpPr>
        <p:grpSpPr>
          <a:xfrm>
            <a:off x="838200" y="1423988"/>
            <a:ext cx="10599460" cy="4536153"/>
            <a:chOff x="838200" y="1423988"/>
            <a:chExt cx="10599460" cy="453615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E63EF7-C49A-DDDA-0413-66F6D90CC276}"/>
                </a:ext>
              </a:extLst>
            </p:cNvPr>
            <p:cNvSpPr/>
            <p:nvPr/>
          </p:nvSpPr>
          <p:spPr>
            <a:xfrm>
              <a:off x="4202105" y="1425734"/>
              <a:ext cx="7235555" cy="1089521"/>
            </a:xfrm>
            <a:custGeom>
              <a:avLst/>
              <a:gdLst>
                <a:gd name="connsiteX0" fmla="*/ 182823 w 1096915"/>
                <a:gd name="connsiteY0" fmla="*/ 0 h 6723411"/>
                <a:gd name="connsiteX1" fmla="*/ 914092 w 1096915"/>
                <a:gd name="connsiteY1" fmla="*/ 0 h 6723411"/>
                <a:gd name="connsiteX2" fmla="*/ 1096915 w 1096915"/>
                <a:gd name="connsiteY2" fmla="*/ 182823 h 6723411"/>
                <a:gd name="connsiteX3" fmla="*/ 1096915 w 1096915"/>
                <a:gd name="connsiteY3" fmla="*/ 6723411 h 6723411"/>
                <a:gd name="connsiteX4" fmla="*/ 1096915 w 1096915"/>
                <a:gd name="connsiteY4" fmla="*/ 6723411 h 6723411"/>
                <a:gd name="connsiteX5" fmla="*/ 0 w 1096915"/>
                <a:gd name="connsiteY5" fmla="*/ 6723411 h 6723411"/>
                <a:gd name="connsiteX6" fmla="*/ 0 w 1096915"/>
                <a:gd name="connsiteY6" fmla="*/ 6723411 h 6723411"/>
                <a:gd name="connsiteX7" fmla="*/ 0 w 1096915"/>
                <a:gd name="connsiteY7" fmla="*/ 182823 h 6723411"/>
                <a:gd name="connsiteX8" fmla="*/ 182823 w 1096915"/>
                <a:gd name="connsiteY8" fmla="*/ 0 h 672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915" h="6723411">
                  <a:moveTo>
                    <a:pt x="1096915" y="1120594"/>
                  </a:moveTo>
                  <a:lnTo>
                    <a:pt x="1096915" y="5602817"/>
                  </a:lnTo>
                  <a:cubicBezTo>
                    <a:pt x="1096915" y="6221700"/>
                    <a:pt x="1083561" y="6723408"/>
                    <a:pt x="1067088" y="6723408"/>
                  </a:cubicBezTo>
                  <a:lnTo>
                    <a:pt x="0" y="6723408"/>
                  </a:lnTo>
                  <a:lnTo>
                    <a:pt x="0" y="6723408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67088" y="3"/>
                  </a:lnTo>
                  <a:cubicBezTo>
                    <a:pt x="1083561" y="3"/>
                    <a:pt x="1096915" y="501711"/>
                    <a:pt x="1096915" y="112059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7371" rIns="301196" bIns="177373" numCol="1" spcCol="1270" anchor="ctr" anchorCtr="0">
              <a:noAutofit/>
            </a:bodyPr>
            <a:lstStyle/>
            <a:p>
              <a:pPr marL="628650" lvl="2" indent="-171450" defTabSz="711200"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GB" sz="2400" b="0" i="0" u="none" kern="1200" dirty="0"/>
                <a:t>Most comprehensive measure. Useful for macroeconomic analysis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553F1C-D626-820B-DB05-F68037132099}"/>
                </a:ext>
              </a:extLst>
            </p:cNvPr>
            <p:cNvSpPr/>
            <p:nvPr/>
          </p:nvSpPr>
          <p:spPr>
            <a:xfrm>
              <a:off x="838200" y="1423988"/>
              <a:ext cx="3781919" cy="1091267"/>
            </a:xfrm>
            <a:custGeom>
              <a:avLst/>
              <a:gdLst>
                <a:gd name="connsiteX0" fmla="*/ 0 w 3781919"/>
                <a:gd name="connsiteY0" fmla="*/ 181881 h 1091267"/>
                <a:gd name="connsiteX1" fmla="*/ 181881 w 3781919"/>
                <a:gd name="connsiteY1" fmla="*/ 0 h 1091267"/>
                <a:gd name="connsiteX2" fmla="*/ 3600038 w 3781919"/>
                <a:gd name="connsiteY2" fmla="*/ 0 h 1091267"/>
                <a:gd name="connsiteX3" fmla="*/ 3781919 w 3781919"/>
                <a:gd name="connsiteY3" fmla="*/ 181881 h 1091267"/>
                <a:gd name="connsiteX4" fmla="*/ 3781919 w 3781919"/>
                <a:gd name="connsiteY4" fmla="*/ 909386 h 1091267"/>
                <a:gd name="connsiteX5" fmla="*/ 3600038 w 3781919"/>
                <a:gd name="connsiteY5" fmla="*/ 1091267 h 1091267"/>
                <a:gd name="connsiteX6" fmla="*/ 181881 w 3781919"/>
                <a:gd name="connsiteY6" fmla="*/ 1091267 h 1091267"/>
                <a:gd name="connsiteX7" fmla="*/ 0 w 3781919"/>
                <a:gd name="connsiteY7" fmla="*/ 909386 h 1091267"/>
                <a:gd name="connsiteX8" fmla="*/ 0 w 3781919"/>
                <a:gd name="connsiteY8" fmla="*/ 181881 h 10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19" h="1091267">
                  <a:moveTo>
                    <a:pt x="0" y="181881"/>
                  </a:moveTo>
                  <a:cubicBezTo>
                    <a:pt x="0" y="81431"/>
                    <a:pt x="81431" y="0"/>
                    <a:pt x="181881" y="0"/>
                  </a:cubicBezTo>
                  <a:lnTo>
                    <a:pt x="3600038" y="0"/>
                  </a:lnTo>
                  <a:cubicBezTo>
                    <a:pt x="3700488" y="0"/>
                    <a:pt x="3781919" y="81431"/>
                    <a:pt x="3781919" y="181881"/>
                  </a:cubicBezTo>
                  <a:lnTo>
                    <a:pt x="3781919" y="909386"/>
                  </a:lnTo>
                  <a:cubicBezTo>
                    <a:pt x="3781919" y="1009836"/>
                    <a:pt x="3700488" y="1091267"/>
                    <a:pt x="3600038" y="1091267"/>
                  </a:cubicBezTo>
                  <a:lnTo>
                    <a:pt x="181881" y="1091267"/>
                  </a:lnTo>
                  <a:cubicBezTo>
                    <a:pt x="81431" y="1091267"/>
                    <a:pt x="0" y="1009836"/>
                    <a:pt x="0" y="909386"/>
                  </a:cubicBezTo>
                  <a:lnTo>
                    <a:pt x="0" y="181881"/>
                  </a:lnTo>
                  <a:close/>
                </a:path>
              </a:pathLst>
            </a:custGeom>
            <a:solidFill>
              <a:srgbClr val="003C5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141" tIns="104706" rIns="156141" bIns="104706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CPIH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E98D87D-DE6B-466E-3E54-37CC96B5A160}"/>
                </a:ext>
              </a:extLst>
            </p:cNvPr>
            <p:cNvSpPr/>
            <p:nvPr/>
          </p:nvSpPr>
          <p:spPr>
            <a:xfrm>
              <a:off x="4623815" y="2686340"/>
              <a:ext cx="6729985" cy="873014"/>
            </a:xfrm>
            <a:custGeom>
              <a:avLst/>
              <a:gdLst>
                <a:gd name="connsiteX0" fmla="*/ 145505 w 873013"/>
                <a:gd name="connsiteY0" fmla="*/ 0 h 6729984"/>
                <a:gd name="connsiteX1" fmla="*/ 727508 w 873013"/>
                <a:gd name="connsiteY1" fmla="*/ 0 h 6729984"/>
                <a:gd name="connsiteX2" fmla="*/ 873013 w 873013"/>
                <a:gd name="connsiteY2" fmla="*/ 145505 h 6729984"/>
                <a:gd name="connsiteX3" fmla="*/ 873013 w 873013"/>
                <a:gd name="connsiteY3" fmla="*/ 6729984 h 6729984"/>
                <a:gd name="connsiteX4" fmla="*/ 873013 w 873013"/>
                <a:gd name="connsiteY4" fmla="*/ 6729984 h 6729984"/>
                <a:gd name="connsiteX5" fmla="*/ 0 w 873013"/>
                <a:gd name="connsiteY5" fmla="*/ 6729984 h 6729984"/>
                <a:gd name="connsiteX6" fmla="*/ 0 w 873013"/>
                <a:gd name="connsiteY6" fmla="*/ 6729984 h 6729984"/>
                <a:gd name="connsiteX7" fmla="*/ 0 w 873013"/>
                <a:gd name="connsiteY7" fmla="*/ 145505 h 6729984"/>
                <a:gd name="connsiteX8" fmla="*/ 145505 w 873013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013" h="6729984">
                  <a:moveTo>
                    <a:pt x="873013" y="1121688"/>
                  </a:moveTo>
                  <a:lnTo>
                    <a:pt x="873013" y="5608296"/>
                  </a:lnTo>
                  <a:cubicBezTo>
                    <a:pt x="873013" y="6227783"/>
                    <a:pt x="864562" y="6729980"/>
                    <a:pt x="854138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4138" y="4"/>
                  </a:lnTo>
                  <a:cubicBezTo>
                    <a:pt x="864562" y="4"/>
                    <a:pt x="873013" y="502201"/>
                    <a:pt x="873013" y="112168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5215096"/>
                <a:satOff val="-6743"/>
                <a:lumOff val="-105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6442" rIns="290267" bIns="166443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GB" sz="2400" b="0" i="0" u="none" kern="1200" dirty="0"/>
                <a:t>Useful fo</a:t>
              </a:r>
              <a:r>
                <a:rPr lang="en-GB" sz="2400" dirty="0"/>
                <a:t>r macroeconomic analysis / policy and international comparisons</a:t>
              </a:r>
              <a:endParaRPr lang="en-GB" sz="2400" b="0" i="0" u="none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CA6367-D215-A04E-90D5-3B827DB1787D}"/>
                </a:ext>
              </a:extLst>
            </p:cNvPr>
            <p:cNvSpPr/>
            <p:nvPr/>
          </p:nvSpPr>
          <p:spPr>
            <a:xfrm>
              <a:off x="838200" y="2577213"/>
              <a:ext cx="3785616" cy="1091267"/>
            </a:xfrm>
            <a:custGeom>
              <a:avLst/>
              <a:gdLst>
                <a:gd name="connsiteX0" fmla="*/ 0 w 3785616"/>
                <a:gd name="connsiteY0" fmla="*/ 181881 h 1091267"/>
                <a:gd name="connsiteX1" fmla="*/ 181881 w 3785616"/>
                <a:gd name="connsiteY1" fmla="*/ 0 h 1091267"/>
                <a:gd name="connsiteX2" fmla="*/ 3603735 w 3785616"/>
                <a:gd name="connsiteY2" fmla="*/ 0 h 1091267"/>
                <a:gd name="connsiteX3" fmla="*/ 3785616 w 3785616"/>
                <a:gd name="connsiteY3" fmla="*/ 181881 h 1091267"/>
                <a:gd name="connsiteX4" fmla="*/ 3785616 w 3785616"/>
                <a:gd name="connsiteY4" fmla="*/ 909386 h 1091267"/>
                <a:gd name="connsiteX5" fmla="*/ 3603735 w 3785616"/>
                <a:gd name="connsiteY5" fmla="*/ 1091267 h 1091267"/>
                <a:gd name="connsiteX6" fmla="*/ 181881 w 3785616"/>
                <a:gd name="connsiteY6" fmla="*/ 1091267 h 1091267"/>
                <a:gd name="connsiteX7" fmla="*/ 0 w 3785616"/>
                <a:gd name="connsiteY7" fmla="*/ 909386 h 1091267"/>
                <a:gd name="connsiteX8" fmla="*/ 0 w 3785616"/>
                <a:gd name="connsiteY8" fmla="*/ 181881 h 10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91267">
                  <a:moveTo>
                    <a:pt x="0" y="181881"/>
                  </a:moveTo>
                  <a:cubicBezTo>
                    <a:pt x="0" y="81431"/>
                    <a:pt x="81431" y="0"/>
                    <a:pt x="181881" y="0"/>
                  </a:cubicBezTo>
                  <a:lnTo>
                    <a:pt x="3603735" y="0"/>
                  </a:lnTo>
                  <a:cubicBezTo>
                    <a:pt x="3704185" y="0"/>
                    <a:pt x="3785616" y="81431"/>
                    <a:pt x="3785616" y="181881"/>
                  </a:cubicBezTo>
                  <a:lnTo>
                    <a:pt x="3785616" y="909386"/>
                  </a:lnTo>
                  <a:cubicBezTo>
                    <a:pt x="3785616" y="1009836"/>
                    <a:pt x="3704185" y="1091267"/>
                    <a:pt x="3603735" y="1091267"/>
                  </a:cubicBezTo>
                  <a:lnTo>
                    <a:pt x="181881" y="1091267"/>
                  </a:lnTo>
                  <a:cubicBezTo>
                    <a:pt x="81431" y="1091267"/>
                    <a:pt x="0" y="1009836"/>
                    <a:pt x="0" y="909386"/>
                  </a:cubicBezTo>
                  <a:lnTo>
                    <a:pt x="0" y="181881"/>
                  </a:lnTo>
                  <a:close/>
                </a:path>
              </a:pathLst>
            </a:custGeom>
            <a:solidFill>
              <a:srgbClr val="003C5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141" tIns="104706" rIns="156141" bIns="104706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CPI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FC4CECB-94E5-33E4-6945-21EEB2EA471F}"/>
                </a:ext>
              </a:extLst>
            </p:cNvPr>
            <p:cNvSpPr/>
            <p:nvPr/>
          </p:nvSpPr>
          <p:spPr>
            <a:xfrm>
              <a:off x="4623815" y="3832171"/>
              <a:ext cx="6729985" cy="873014"/>
            </a:xfrm>
            <a:custGeom>
              <a:avLst/>
              <a:gdLst>
                <a:gd name="connsiteX0" fmla="*/ 145505 w 873013"/>
                <a:gd name="connsiteY0" fmla="*/ 0 h 6729984"/>
                <a:gd name="connsiteX1" fmla="*/ 727508 w 873013"/>
                <a:gd name="connsiteY1" fmla="*/ 0 h 6729984"/>
                <a:gd name="connsiteX2" fmla="*/ 873013 w 873013"/>
                <a:gd name="connsiteY2" fmla="*/ 145505 h 6729984"/>
                <a:gd name="connsiteX3" fmla="*/ 873013 w 873013"/>
                <a:gd name="connsiteY3" fmla="*/ 6729984 h 6729984"/>
                <a:gd name="connsiteX4" fmla="*/ 873013 w 873013"/>
                <a:gd name="connsiteY4" fmla="*/ 6729984 h 6729984"/>
                <a:gd name="connsiteX5" fmla="*/ 0 w 873013"/>
                <a:gd name="connsiteY5" fmla="*/ 6729984 h 6729984"/>
                <a:gd name="connsiteX6" fmla="*/ 0 w 873013"/>
                <a:gd name="connsiteY6" fmla="*/ 6729984 h 6729984"/>
                <a:gd name="connsiteX7" fmla="*/ 0 w 873013"/>
                <a:gd name="connsiteY7" fmla="*/ 145505 h 6729984"/>
                <a:gd name="connsiteX8" fmla="*/ 145505 w 873013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013" h="6729984">
                  <a:moveTo>
                    <a:pt x="873013" y="1121688"/>
                  </a:moveTo>
                  <a:lnTo>
                    <a:pt x="873013" y="5608296"/>
                  </a:lnTo>
                  <a:cubicBezTo>
                    <a:pt x="873013" y="6227783"/>
                    <a:pt x="864562" y="6729980"/>
                    <a:pt x="854138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4138" y="4"/>
                  </a:lnTo>
                  <a:cubicBezTo>
                    <a:pt x="864562" y="4"/>
                    <a:pt x="873013" y="502201"/>
                    <a:pt x="873013" y="1121688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10430193"/>
                <a:satOff val="-13485"/>
                <a:lumOff val="-2099"/>
                <a:alphaOff val="0"/>
              </a:schemeClr>
            </a:lnRef>
            <a:fillRef idx="1">
              <a:schemeClr val="accent5">
                <a:tint val="40000"/>
                <a:alpha val="90000"/>
                <a:hueOff val="10430193"/>
                <a:satOff val="-13485"/>
                <a:lumOff val="-209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10430193"/>
                <a:satOff val="-13485"/>
                <a:lumOff val="-209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6442" rIns="290267" bIns="166443" numCol="1" spcCol="1270" anchor="ctr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400" b="0" i="0" u="none" kern="1200" dirty="0"/>
                <a:t>Capture price changes as experienced by different groups of households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65D65E-E042-3040-A60E-016E0F7A9A08}"/>
                </a:ext>
              </a:extLst>
            </p:cNvPr>
            <p:cNvSpPr/>
            <p:nvPr/>
          </p:nvSpPr>
          <p:spPr>
            <a:xfrm>
              <a:off x="838200" y="3723043"/>
              <a:ext cx="3785616" cy="1091267"/>
            </a:xfrm>
            <a:custGeom>
              <a:avLst/>
              <a:gdLst>
                <a:gd name="connsiteX0" fmla="*/ 0 w 3785616"/>
                <a:gd name="connsiteY0" fmla="*/ 181881 h 1091267"/>
                <a:gd name="connsiteX1" fmla="*/ 181881 w 3785616"/>
                <a:gd name="connsiteY1" fmla="*/ 0 h 1091267"/>
                <a:gd name="connsiteX2" fmla="*/ 3603735 w 3785616"/>
                <a:gd name="connsiteY2" fmla="*/ 0 h 1091267"/>
                <a:gd name="connsiteX3" fmla="*/ 3785616 w 3785616"/>
                <a:gd name="connsiteY3" fmla="*/ 181881 h 1091267"/>
                <a:gd name="connsiteX4" fmla="*/ 3785616 w 3785616"/>
                <a:gd name="connsiteY4" fmla="*/ 909386 h 1091267"/>
                <a:gd name="connsiteX5" fmla="*/ 3603735 w 3785616"/>
                <a:gd name="connsiteY5" fmla="*/ 1091267 h 1091267"/>
                <a:gd name="connsiteX6" fmla="*/ 181881 w 3785616"/>
                <a:gd name="connsiteY6" fmla="*/ 1091267 h 1091267"/>
                <a:gd name="connsiteX7" fmla="*/ 0 w 3785616"/>
                <a:gd name="connsiteY7" fmla="*/ 909386 h 1091267"/>
                <a:gd name="connsiteX8" fmla="*/ 0 w 3785616"/>
                <a:gd name="connsiteY8" fmla="*/ 181881 h 10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91267">
                  <a:moveTo>
                    <a:pt x="0" y="181881"/>
                  </a:moveTo>
                  <a:cubicBezTo>
                    <a:pt x="0" y="81431"/>
                    <a:pt x="81431" y="0"/>
                    <a:pt x="181881" y="0"/>
                  </a:cubicBezTo>
                  <a:lnTo>
                    <a:pt x="3603735" y="0"/>
                  </a:lnTo>
                  <a:cubicBezTo>
                    <a:pt x="3704185" y="0"/>
                    <a:pt x="3785616" y="81431"/>
                    <a:pt x="3785616" y="181881"/>
                  </a:cubicBezTo>
                  <a:lnTo>
                    <a:pt x="3785616" y="909386"/>
                  </a:lnTo>
                  <a:cubicBezTo>
                    <a:pt x="3785616" y="1009836"/>
                    <a:pt x="3704185" y="1091267"/>
                    <a:pt x="3603735" y="1091267"/>
                  </a:cubicBezTo>
                  <a:lnTo>
                    <a:pt x="181881" y="1091267"/>
                  </a:lnTo>
                  <a:cubicBezTo>
                    <a:pt x="81431" y="1091267"/>
                    <a:pt x="0" y="1009836"/>
                    <a:pt x="0" y="909386"/>
                  </a:cubicBezTo>
                  <a:lnTo>
                    <a:pt x="0" y="181881"/>
                  </a:lnTo>
                  <a:close/>
                </a:path>
              </a:pathLst>
            </a:custGeom>
            <a:solidFill>
              <a:srgbClr val="003C57">
                <a:hueOff val="-807381"/>
                <a:satOff val="-10834"/>
                <a:lumOff val="6863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141" tIns="104706" rIns="156141" bIns="104706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Household Costs Indices (HCIs)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95B299-590B-FC4B-ADF2-B58947A27890}"/>
                </a:ext>
              </a:extLst>
            </p:cNvPr>
            <p:cNvSpPr/>
            <p:nvPr/>
          </p:nvSpPr>
          <p:spPr>
            <a:xfrm>
              <a:off x="4623815" y="4963605"/>
              <a:ext cx="6729985" cy="873014"/>
            </a:xfrm>
            <a:custGeom>
              <a:avLst/>
              <a:gdLst>
                <a:gd name="connsiteX0" fmla="*/ 145505 w 873013"/>
                <a:gd name="connsiteY0" fmla="*/ 0 h 6729984"/>
                <a:gd name="connsiteX1" fmla="*/ 727508 w 873013"/>
                <a:gd name="connsiteY1" fmla="*/ 0 h 6729984"/>
                <a:gd name="connsiteX2" fmla="*/ 873013 w 873013"/>
                <a:gd name="connsiteY2" fmla="*/ 145505 h 6729984"/>
                <a:gd name="connsiteX3" fmla="*/ 873013 w 873013"/>
                <a:gd name="connsiteY3" fmla="*/ 6729984 h 6729984"/>
                <a:gd name="connsiteX4" fmla="*/ 873013 w 873013"/>
                <a:gd name="connsiteY4" fmla="*/ 6729984 h 6729984"/>
                <a:gd name="connsiteX5" fmla="*/ 0 w 873013"/>
                <a:gd name="connsiteY5" fmla="*/ 6729984 h 6729984"/>
                <a:gd name="connsiteX6" fmla="*/ 0 w 873013"/>
                <a:gd name="connsiteY6" fmla="*/ 6729984 h 6729984"/>
                <a:gd name="connsiteX7" fmla="*/ 0 w 873013"/>
                <a:gd name="connsiteY7" fmla="*/ 145505 h 6729984"/>
                <a:gd name="connsiteX8" fmla="*/ 145505 w 873013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013" h="6729984">
                  <a:moveTo>
                    <a:pt x="873013" y="1121688"/>
                  </a:moveTo>
                  <a:lnTo>
                    <a:pt x="873013" y="5608296"/>
                  </a:lnTo>
                  <a:cubicBezTo>
                    <a:pt x="873013" y="6227783"/>
                    <a:pt x="864562" y="6729980"/>
                    <a:pt x="854138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54138" y="4"/>
                  </a:lnTo>
                  <a:cubicBezTo>
                    <a:pt x="864562" y="4"/>
                    <a:pt x="873013" y="502201"/>
                    <a:pt x="873013" y="1121688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15645289"/>
                <a:satOff val="-20228"/>
                <a:lumOff val="-314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6443" rIns="290267" bIns="166442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GB" sz="2400" b="0" i="0" u="none" kern="1200" dirty="0"/>
                <a:t>Served a variety of purposes since 1947</a:t>
              </a:r>
            </a:p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en-GB" sz="2400" b="0" i="0" u="none" kern="1200" dirty="0"/>
                <a:t>ONS now discourages its use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647ECF6-AF41-2094-70D7-0107D7C3D8B3}"/>
                </a:ext>
              </a:extLst>
            </p:cNvPr>
            <p:cNvSpPr/>
            <p:nvPr/>
          </p:nvSpPr>
          <p:spPr>
            <a:xfrm>
              <a:off x="838200" y="4868874"/>
              <a:ext cx="3785616" cy="1091267"/>
            </a:xfrm>
            <a:custGeom>
              <a:avLst/>
              <a:gdLst>
                <a:gd name="connsiteX0" fmla="*/ 0 w 3785616"/>
                <a:gd name="connsiteY0" fmla="*/ 181881 h 1091267"/>
                <a:gd name="connsiteX1" fmla="*/ 181881 w 3785616"/>
                <a:gd name="connsiteY1" fmla="*/ 0 h 1091267"/>
                <a:gd name="connsiteX2" fmla="*/ 3603735 w 3785616"/>
                <a:gd name="connsiteY2" fmla="*/ 0 h 1091267"/>
                <a:gd name="connsiteX3" fmla="*/ 3785616 w 3785616"/>
                <a:gd name="connsiteY3" fmla="*/ 181881 h 1091267"/>
                <a:gd name="connsiteX4" fmla="*/ 3785616 w 3785616"/>
                <a:gd name="connsiteY4" fmla="*/ 909386 h 1091267"/>
                <a:gd name="connsiteX5" fmla="*/ 3603735 w 3785616"/>
                <a:gd name="connsiteY5" fmla="*/ 1091267 h 1091267"/>
                <a:gd name="connsiteX6" fmla="*/ 181881 w 3785616"/>
                <a:gd name="connsiteY6" fmla="*/ 1091267 h 1091267"/>
                <a:gd name="connsiteX7" fmla="*/ 0 w 3785616"/>
                <a:gd name="connsiteY7" fmla="*/ 909386 h 1091267"/>
                <a:gd name="connsiteX8" fmla="*/ 0 w 3785616"/>
                <a:gd name="connsiteY8" fmla="*/ 181881 h 10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91267">
                  <a:moveTo>
                    <a:pt x="0" y="181881"/>
                  </a:moveTo>
                  <a:cubicBezTo>
                    <a:pt x="0" y="81431"/>
                    <a:pt x="81431" y="0"/>
                    <a:pt x="181881" y="0"/>
                  </a:cubicBezTo>
                  <a:lnTo>
                    <a:pt x="3603735" y="0"/>
                  </a:lnTo>
                  <a:cubicBezTo>
                    <a:pt x="3704185" y="0"/>
                    <a:pt x="3785616" y="81431"/>
                    <a:pt x="3785616" y="181881"/>
                  </a:cubicBezTo>
                  <a:lnTo>
                    <a:pt x="3785616" y="909386"/>
                  </a:lnTo>
                  <a:cubicBezTo>
                    <a:pt x="3785616" y="1009836"/>
                    <a:pt x="3704185" y="1091267"/>
                    <a:pt x="3603735" y="1091267"/>
                  </a:cubicBezTo>
                  <a:lnTo>
                    <a:pt x="181881" y="1091267"/>
                  </a:lnTo>
                  <a:cubicBezTo>
                    <a:pt x="81431" y="1091267"/>
                    <a:pt x="0" y="1009836"/>
                    <a:pt x="0" y="909386"/>
                  </a:cubicBezTo>
                  <a:lnTo>
                    <a:pt x="0" y="181881"/>
                  </a:lnTo>
                  <a:close/>
                </a:path>
              </a:pathLst>
            </a:custGeom>
            <a:solidFill>
              <a:srgbClr val="003C57">
                <a:hueOff val="-1614761"/>
                <a:satOff val="-21668"/>
                <a:lumOff val="13727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141" tIns="104706" rIns="156141" bIns="104706" numCol="1" spcCol="1270" anchor="ctr" anchorCtr="0">
              <a:noAutofit/>
            </a:bodyPr>
            <a:lstStyle/>
            <a:p>
              <a:pPr marL="0" lvl="0" indent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RPI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94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 dirty="0"/>
              <a:t>A sketch of the UK’s recent journey (1)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EE56C34-B613-41BC-D19B-4B38FA8C3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66789"/>
              </p:ext>
            </p:extLst>
          </p:nvPr>
        </p:nvGraphicFramePr>
        <p:xfrm>
          <a:off x="516123" y="2118215"/>
          <a:ext cx="11450975" cy="2872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79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87627"/>
            <a:ext cx="11353800" cy="1052596"/>
          </a:xfrm>
        </p:spPr>
        <p:txBody>
          <a:bodyPr/>
          <a:lstStyle/>
          <a:p>
            <a:r>
              <a:rPr lang="en-GB" dirty="0"/>
              <a:t>Selected recommendations of the </a:t>
            </a:r>
            <a:r>
              <a:rPr lang="en-GB" dirty="0">
                <a:hlinkClick r:id="rId3"/>
              </a:rPr>
              <a:t>Johnson Review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D49C8-37BB-BF78-A9FE-10379CCCB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547906"/>
            <a:ext cx="10847294" cy="4421403"/>
          </a:xfrm>
        </p:spPr>
        <p:txBody>
          <a:bodyPr/>
          <a:lstStyle/>
          <a:p>
            <a:r>
              <a:rPr lang="en-GB" sz="2800" dirty="0">
                <a:solidFill>
                  <a:srgbClr val="000D14"/>
                </a:solidFill>
              </a:rPr>
              <a:t>CPIH should become the main measure of UK inflation, and should continue to use rental equivalence for OOH</a:t>
            </a:r>
          </a:p>
          <a:p>
            <a:r>
              <a:rPr lang="en-GB" sz="2800" dirty="0">
                <a:solidFill>
                  <a:srgbClr val="000D14"/>
                </a:solidFill>
              </a:rPr>
              <a:t>ONS and UKSA should restate their position on RPI: it should not be used for new purposes and discontinued unless there are contractual commitments at stake</a:t>
            </a:r>
          </a:p>
          <a:p>
            <a:r>
              <a:rPr lang="en-GB" sz="2800" dirty="0">
                <a:solidFill>
                  <a:srgbClr val="000D14"/>
                </a:solidFill>
              </a:rPr>
              <a:t>ONS should start working towards an annual publication that produces indices for different household types</a:t>
            </a:r>
          </a:p>
          <a:p>
            <a:r>
              <a:rPr lang="en-GB" sz="2800" dirty="0">
                <a:solidFill>
                  <a:srgbClr val="000D14"/>
                </a:solidFill>
              </a:rPr>
              <a:t>ONS should prioritise developing the use of scanner data and web scraping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15406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53BE6-E997-5D10-450B-E8CEC3717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95565-23FB-6DD9-F7BA-9BB3FD5B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sketch of the UK’s recent journey (2)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2960516-A383-37EE-93B9-831C1C78D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406778"/>
              </p:ext>
            </p:extLst>
          </p:nvPr>
        </p:nvGraphicFramePr>
        <p:xfrm>
          <a:off x="516123" y="2118215"/>
          <a:ext cx="11450975" cy="2872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153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 dirty="0"/>
              <a:t>The path towards Household Costs Indices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D70D4AA-1C86-F446-D18D-1EA32E5C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83"/>
            <a:ext cx="11034932" cy="353757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ONS has delivered several innovations to help public understanding of the impact of higher prices:</a:t>
            </a:r>
          </a:p>
          <a:p>
            <a:r>
              <a:rPr lang="en-GB" sz="2800" dirty="0"/>
              <a:t>March 2022: </a:t>
            </a:r>
            <a:r>
              <a:rPr lang="en-GB" sz="2800" dirty="0">
                <a:hlinkClick r:id="rId3"/>
              </a:rPr>
              <a:t>Personal inflation calculator</a:t>
            </a:r>
            <a:endParaRPr lang="en-GB" sz="2800" dirty="0"/>
          </a:p>
          <a:p>
            <a:r>
              <a:rPr lang="en-GB" sz="2800" dirty="0"/>
              <a:t>October 2022: Using </a:t>
            </a:r>
            <a:r>
              <a:rPr lang="en-GB" sz="2800" dirty="0" err="1"/>
              <a:t>webscraping</a:t>
            </a:r>
            <a:r>
              <a:rPr lang="en-GB" sz="2800" dirty="0"/>
              <a:t> to </a:t>
            </a:r>
            <a:r>
              <a:rPr lang="en-GB" sz="2800" dirty="0">
                <a:hlinkClick r:id="rId4"/>
              </a:rPr>
              <a:t>track prices </a:t>
            </a:r>
            <a:r>
              <a:rPr lang="en-GB" sz="2800" dirty="0"/>
              <a:t>of everyday grocery items</a:t>
            </a:r>
          </a:p>
          <a:p>
            <a:r>
              <a:rPr lang="en-GB" sz="2800" dirty="0"/>
              <a:t>May 2023: </a:t>
            </a:r>
            <a:r>
              <a:rPr lang="en-GB" sz="2800" dirty="0">
                <a:hlinkClick r:id="rId5"/>
              </a:rPr>
              <a:t>Shopping prices comparison tool</a:t>
            </a:r>
            <a:endParaRPr lang="en-GB" sz="2800" dirty="0"/>
          </a:p>
          <a:p>
            <a:r>
              <a:rPr lang="en-GB" sz="2800" dirty="0"/>
              <a:t>December 2023: </a:t>
            </a:r>
            <a:r>
              <a:rPr lang="en-GB" sz="2800" dirty="0">
                <a:hlinkClick r:id="rId6"/>
              </a:rPr>
              <a:t>Production of first “official” HCIs</a:t>
            </a:r>
            <a:r>
              <a:rPr lang="en-GB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0964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 dirty="0"/>
              <a:t>Main differences between HCIs and CPI / CPIH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FB7A9E6-C862-BECC-47DF-A43E5B602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422414"/>
              </p:ext>
            </p:extLst>
          </p:nvPr>
        </p:nvGraphicFramePr>
        <p:xfrm>
          <a:off x="838200" y="1460305"/>
          <a:ext cx="10515597" cy="3169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036">
                  <a:extLst>
                    <a:ext uri="{9D8B030D-6E8A-4147-A177-3AD203B41FA5}">
                      <a16:colId xmlns:a16="http://schemas.microsoft.com/office/drawing/2014/main" val="169724843"/>
                    </a:ext>
                  </a:extLst>
                </a:gridCol>
                <a:gridCol w="3821373">
                  <a:extLst>
                    <a:ext uri="{9D8B030D-6E8A-4147-A177-3AD203B41FA5}">
                      <a16:colId xmlns:a16="http://schemas.microsoft.com/office/drawing/2014/main" val="2627160552"/>
                    </a:ext>
                  </a:extLst>
                </a:gridCol>
                <a:gridCol w="4093188">
                  <a:extLst>
                    <a:ext uri="{9D8B030D-6E8A-4147-A177-3AD203B41FA5}">
                      <a16:colId xmlns:a16="http://schemas.microsoft.com/office/drawing/2014/main" val="1113496099"/>
                    </a:ext>
                  </a:extLst>
                </a:gridCol>
              </a:tblGrid>
              <a:tr h="4260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CPIH and 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HCIs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1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i="1" dirty="0"/>
                        <a:t>Approach to 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Plutocratic – reflects total household 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Democratic – within each group, all households have the same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23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i="1" dirty="0"/>
                        <a:t>Treatment of owner-occupied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in CPI; CPIH uses rental equivalence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Direct measure capturing mortgage interest, insurance, stamp duty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62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i="1" dirty="0"/>
                        <a:t>Timing of price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Mostly on acquisition basis. (</a:t>
                      </a:r>
                      <a:r>
                        <a:rPr lang="en-GB" dirty="0" err="1"/>
                        <a:t>Eg</a:t>
                      </a:r>
                      <a:r>
                        <a:rPr lang="en-GB" dirty="0"/>
                        <a:t>: costs of higher education included at the point of study)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Where possible, treats more items on a payment basis (</a:t>
                      </a:r>
                      <a:r>
                        <a:rPr lang="en-GB" dirty="0" err="1"/>
                        <a:t>Eg</a:t>
                      </a:r>
                      <a:r>
                        <a:rPr lang="en-GB" dirty="0"/>
                        <a:t>: costs of higher education included when tuition fees paid and student loan repayments made)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10736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8803F-1AC8-FEA5-5EC6-F239F5D446B4}"/>
              </a:ext>
            </a:extLst>
          </p:cNvPr>
          <p:cNvSpPr txBox="1">
            <a:spLocks/>
          </p:cNvSpPr>
          <p:nvPr/>
        </p:nvSpPr>
        <p:spPr>
          <a:xfrm>
            <a:off x="606188" y="5187489"/>
            <a:ext cx="11231880" cy="7159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RPI lies somewhere between these approaches, but arguably doesn’t manage to capture the experience of a typical household.</a:t>
            </a:r>
          </a:p>
        </p:txBody>
      </p:sp>
    </p:spTree>
    <p:extLst>
      <p:ext uri="{BB962C8B-B14F-4D97-AF65-F5344CB8AC3E}">
        <p14:creationId xmlns:p14="http://schemas.microsoft.com/office/powerpoint/2010/main" val="422903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50D3463-BDD2-4C6C-8EB9-3B065B983C63}" type="slidenum">
              <a:rPr lang="en-GB" b="0">
                <a:solidFill>
                  <a:prstClr val="black"/>
                </a:solidFill>
                <a:latin typeface="Arial"/>
                <a:ea typeface="ＭＳ Ｐゴシック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GB" b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526298"/>
          </a:xfrm>
        </p:spPr>
        <p:txBody>
          <a:bodyPr/>
          <a:lstStyle/>
          <a:p>
            <a:r>
              <a:rPr lang="en-GB" dirty="0"/>
              <a:t>Insights from latest HCIs (1)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6198FD6-F770-7809-0615-93AD223E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3077308" cy="2269660"/>
          </a:xfrm>
        </p:spPr>
        <p:txBody>
          <a:bodyPr/>
          <a:lstStyle/>
          <a:p>
            <a:r>
              <a:rPr lang="en-GB" sz="2200" dirty="0"/>
              <a:t>Lower income households have tended to experience higher inflation since 2010:</a:t>
            </a:r>
          </a:p>
          <a:p>
            <a:endParaRPr lang="en-GB" sz="2200" dirty="0"/>
          </a:p>
        </p:txBody>
      </p:sp>
      <p:pic>
        <p:nvPicPr>
          <p:cNvPr id="8" name="Picture 7" descr="A graph of a graph showing the amount of inflation&#10;&#10;Description automatically generated with medium confidence">
            <a:extLst>
              <a:ext uri="{FF2B5EF4-FFF2-40B4-BE49-F238E27FC236}">
                <a16:creationId xmlns:a16="http://schemas.microsoft.com/office/drawing/2014/main" id="{09AEA2CB-B0CD-90EB-08C8-7C4C768DA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87" y="1341797"/>
            <a:ext cx="6952278" cy="48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44169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for National Statistics Powerpoint Template v5-06" id="{4AA31625-65EB-D141-9091-C49F0E63EB0A}" vid="{75903E48-F888-234A-BA37-1F6CAD490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Type xmlns="e182b503-b204-4cc9-be02-78c0dd1d9d19">Notify</RetentionType>
    <Retention xmlns="e182b503-b204-4cc9-be02-78c0dd1d9d19">0</Retention>
    <Record_Type xmlns="e182b503-b204-4cc9-be02-78c0dd1d9d19" xsi:nil="true"/>
    <EDRMSOwner xmlns="e182b503-b204-4cc9-be02-78c0dd1d9d19" xsi:nil="true"/>
    <lcf76f155ced4ddcb4097134ff3c332f xmlns="ac2c9075-0181-4784-94f8-250ac1fd744f">
      <Terms xmlns="http://schemas.microsoft.com/office/infopath/2007/PartnerControls"/>
    </lcf76f155ced4ddcb4097134ff3c332f>
    <TaxCatchAll xmlns="e182b503-b204-4cc9-be02-78c0dd1d9d19" xsi:nil="true"/>
    <RetentionDate xmlns="e182b503-b204-4cc9-be02-78c0dd1d9d19" xsi:nil="true"/>
    <SharedWithUsers xmlns="e182b503-b204-4cc9-be02-78c0dd1d9d19">
      <UserInfo>
        <DisplayName>Stidston, Emily</DisplayName>
        <AccountId>785</AccountId>
        <AccountType/>
      </UserInfo>
      <UserInfo>
        <DisplayName>Strange, Bethan</DisplayName>
        <AccountId>983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33B76C3998A4FA14B81AFC8375DB1" ma:contentTypeVersion="34" ma:contentTypeDescription="Create a new document." ma:contentTypeScope="" ma:versionID="b0da879ea66700ba7879131921c63bde">
  <xsd:schema xmlns:xsd="http://www.w3.org/2001/XMLSchema" xmlns:xs="http://www.w3.org/2001/XMLSchema" xmlns:p="http://schemas.microsoft.com/office/2006/metadata/properties" xmlns:ns2="e182b503-b204-4cc9-be02-78c0dd1d9d19" xmlns:ns3="ac2c9075-0181-4784-94f8-250ac1fd744f" targetNamespace="http://schemas.microsoft.com/office/2006/metadata/properties" ma:root="true" ma:fieldsID="1370363fa47c2a1a18f5744d25018e29" ns2:_="" ns3:_="">
    <xsd:import namespace="e182b503-b204-4cc9-be02-78c0dd1d9d19"/>
    <xsd:import namespace="ac2c9075-0181-4784-94f8-250ac1fd744f"/>
    <xsd:element name="properties">
      <xsd:complexType>
        <xsd:sequence>
          <xsd:element name="documentManagement">
            <xsd:complexType>
              <xsd:all>
                <xsd:element ref="ns2:EDRMSOwner" minOccurs="0"/>
                <xsd:element ref="ns2:Record_Type" minOccurs="0"/>
                <xsd:element ref="ns2:RetentionDate" minOccurs="0"/>
                <xsd:element ref="ns2:RetentionType" minOccurs="0"/>
                <xsd:element ref="ns2:Retention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2b503-b204-4cc9-be02-78c0dd1d9d19" elementFormDefault="qualified">
    <xsd:import namespace="http://schemas.microsoft.com/office/2006/documentManagement/types"/>
    <xsd:import namespace="http://schemas.microsoft.com/office/infopath/2007/PartnerControls"/>
    <xsd:element name="EDRMSOwner" ma:index="4" nillable="true" ma:displayName="EDRMSOwner" ma:internalName="EDRMSOwner" ma:readOnly="false">
      <xsd:simpleType>
        <xsd:restriction base="dms:Text"/>
      </xsd:simpleType>
    </xsd:element>
    <xsd:element name="Record_Type" ma:index="5" nillable="true" ma:displayName="Record Type" ma:format="Dropdown" ma:internalName="Record_Type" ma:readOnly="false">
      <xsd:simpleType>
        <xsd:union memberTypes="dms:Text">
          <xsd:simpleType>
            <xsd:restriction base="dms:Choice">
              <xsd:enumeration value="Business Plans"/>
              <xsd:enumeration value="Commercial"/>
              <xsd:enumeration value="Correspondence, Guidance etc"/>
              <xsd:enumeration value="Financial"/>
              <xsd:enumeration value="Legislation"/>
              <xsd:enumeration value="Meeting papers (inc. agendas minutes etc)"/>
              <xsd:enumeration value="Policy Papers"/>
              <xsd:enumeration value="Private Office Papers"/>
              <xsd:enumeration value="Programme and Project"/>
              <xsd:enumeration value="Reports"/>
              <xsd:enumeration value="Salaries"/>
              <xsd:enumeration value="Staff Disciplinary Matters"/>
              <xsd:enumeration value="Staff Employment, Career, Health etc"/>
              <xsd:enumeration value="Statistical"/>
              <xsd:enumeration value="Systems"/>
              <xsd:enumeration value="zMigration"/>
            </xsd:restriction>
          </xsd:simpleType>
        </xsd:union>
      </xsd:simpleType>
    </xsd:element>
    <xsd:element name="RetentionDate" ma:index="6" nillable="true" ma:displayName="Retention Date" ma:format="DateOnly" ma:internalName="Retention_x0020_Date" ma:readOnly="false">
      <xsd:simpleType>
        <xsd:restriction base="dms:DateTime"/>
      </xsd:simpleType>
    </xsd:element>
    <xsd:element name="RetentionType" ma:index="7" nillable="true" ma:displayName="Retention Type" ma:default="Notify" ma:format="Dropdown" ma:internalName="Retention_x0020_Type" ma:readOnly="false">
      <xsd:simpleType>
        <xsd:restriction base="dms:Choice">
          <xsd:enumeration value="Notify"/>
          <xsd:enumeration value="Delete"/>
          <xsd:enumeration value="Declare"/>
        </xsd:restriction>
      </xsd:simpleType>
    </xsd:element>
    <xsd:element name="Retention" ma:index="8" nillable="true" ma:displayName="Retention" ma:default="0" ma:internalName="Retention" ma:readOnly="false" ma:percentage="FALSE">
      <xsd:simpleType>
        <xsd:restriction base="dms:Number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048dc2e-4c95-4da7-b177-44c90fd804de}" ma:internalName="TaxCatchAll" ma:showField="CatchAllData" ma:web="e182b503-b204-4cc9-be02-78c0dd1d9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c9075-0181-4784-94f8-250ac1fd7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1c754ed-6b8d-47f3-b51f-af8d6409c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8028FA-E3D2-41CC-8B46-75BAD513A2CB}">
  <ds:schemaRefs>
    <ds:schemaRef ds:uri="ac2c9075-0181-4784-94f8-250ac1fd744f"/>
    <ds:schemaRef ds:uri="e182b503-b204-4cc9-be02-78c0dd1d9d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D35737-18F8-4F80-88CA-24E4A3D27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2FD16F-4AB7-4CA4-A3ED-EF2D952C9D27}">
  <ds:schemaRefs>
    <ds:schemaRef ds:uri="ac2c9075-0181-4784-94f8-250ac1fd744f"/>
    <ds:schemaRef ds:uri="e182b503-b204-4cc9-be02-78c0dd1d9d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78807bf-ce82-4688-bce0-0d811684dc46}" enabled="0" method="" siteId="{078807bf-ce82-4688-bce0-0d811684dc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799</Words>
  <Application>Microsoft Office PowerPoint</Application>
  <PresentationFormat>Widescreen</PresentationFormat>
  <Paragraphs>105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ONS</vt:lpstr>
      <vt:lpstr>The ONS consumer price statistics and their use cases: CPIH, CPI and HCIs</vt:lpstr>
      <vt:lpstr>Landscape of UK inflation indices</vt:lpstr>
      <vt:lpstr>Use cases for different indices</vt:lpstr>
      <vt:lpstr>A sketch of the UK’s recent journey (1)</vt:lpstr>
      <vt:lpstr>Selected recommendations of the Johnson Review</vt:lpstr>
      <vt:lpstr>A sketch of the UK’s recent journey (2)</vt:lpstr>
      <vt:lpstr>The path towards Household Costs Indices</vt:lpstr>
      <vt:lpstr>Main differences between HCIs and CPI / CPIH</vt:lpstr>
      <vt:lpstr>Insights from latest HCIs (1)</vt:lpstr>
      <vt:lpstr>Insights from latest HCIs (2)</vt:lpstr>
      <vt:lpstr>Future plans for developing HCIs</vt:lpstr>
      <vt:lpstr>Future priorities for ONS Prices Division</vt:lpstr>
      <vt:lpstr>Questions?</vt:lpstr>
      <vt:lpstr>Close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for National Statistics widescreen presentation template</dc:title>
  <dc:creator>Andy Budd</dc:creator>
  <cp:lastModifiedBy>Burgess, Stephen</cp:lastModifiedBy>
  <cp:revision>2</cp:revision>
  <cp:lastPrinted>2018-12-19T10:37:59Z</cp:lastPrinted>
  <dcterms:created xsi:type="dcterms:W3CDTF">2018-07-16T11:41:44Z</dcterms:created>
  <dcterms:modified xsi:type="dcterms:W3CDTF">2024-05-20T11:00:07Z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0x010100AA833B76C3998A4FA14B81AFC8375DB1</vt:lpwstr>
  </property>
  <property fmtid="{D5CDD505-2E9C-101B-9397-08002B2CF9AE}" pid="3" name="MediaServiceImageTags">
    <vt:lpwstr/>
  </property>
</Properties>
</file>