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2" r:id="rId7"/>
    <p:sldId id="263" r:id="rId8"/>
    <p:sldId id="270" r:id="rId9"/>
    <p:sldId id="264" r:id="rId10"/>
    <p:sldId id="265" r:id="rId11"/>
    <p:sldId id="275" r:id="rId12"/>
    <p:sldId id="268" r:id="rId13"/>
    <p:sldId id="272" r:id="rId14"/>
    <p:sldId id="27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Jacklin" userId="53e47a58-1849-4a4a-bfc9-c5d90be5a056" providerId="ADAL" clId="{466759C9-9DFF-4338-95EE-6B6F132937C8}"/>
    <pc:docChg chg="custSel addSld delSld modSld">
      <pc:chgData name="Nigel Jacklin" userId="53e47a58-1849-4a4a-bfc9-c5d90be5a056" providerId="ADAL" clId="{466759C9-9DFF-4338-95EE-6B6F132937C8}" dt="2024-02-26T12:21:22.372" v="686" actId="931"/>
      <pc:docMkLst>
        <pc:docMk/>
      </pc:docMkLst>
      <pc:sldChg chg="modSp mod">
        <pc:chgData name="Nigel Jacklin" userId="53e47a58-1849-4a4a-bfc9-c5d90be5a056" providerId="ADAL" clId="{466759C9-9DFF-4338-95EE-6B6F132937C8}" dt="2024-02-22T13:29:46.779" v="597" actId="113"/>
        <pc:sldMkLst>
          <pc:docMk/>
          <pc:sldMk cId="2044520466" sldId="256"/>
        </pc:sldMkLst>
        <pc:spChg chg="mod">
          <ac:chgData name="Nigel Jacklin" userId="53e47a58-1849-4a4a-bfc9-c5d90be5a056" providerId="ADAL" clId="{466759C9-9DFF-4338-95EE-6B6F132937C8}" dt="2024-02-22T13:29:46.779" v="597" actId="113"/>
          <ac:spMkLst>
            <pc:docMk/>
            <pc:sldMk cId="2044520466" sldId="256"/>
            <ac:spMk id="2" creationId="{2598FECB-1D35-C632-770D-AAA1A8C73DDB}"/>
          </ac:spMkLst>
        </pc:spChg>
        <pc:spChg chg="mod">
          <ac:chgData name="Nigel Jacklin" userId="53e47a58-1849-4a4a-bfc9-c5d90be5a056" providerId="ADAL" clId="{466759C9-9DFF-4338-95EE-6B6F132937C8}" dt="2024-02-22T13:29:39.331" v="595" actId="113"/>
          <ac:spMkLst>
            <pc:docMk/>
            <pc:sldMk cId="2044520466" sldId="256"/>
            <ac:spMk id="3" creationId="{2CC79806-FA54-7079-E748-541DC4EE7BFC}"/>
          </ac:spMkLst>
        </pc:spChg>
      </pc:sldChg>
      <pc:sldChg chg="addSp modSp mod">
        <pc:chgData name="Nigel Jacklin" userId="53e47a58-1849-4a4a-bfc9-c5d90be5a056" providerId="ADAL" clId="{466759C9-9DFF-4338-95EE-6B6F132937C8}" dt="2024-02-21T22:29:16.953" v="297" actId="20577"/>
        <pc:sldMkLst>
          <pc:docMk/>
          <pc:sldMk cId="933040345" sldId="257"/>
        </pc:sldMkLst>
        <pc:spChg chg="mod">
          <ac:chgData name="Nigel Jacklin" userId="53e47a58-1849-4a4a-bfc9-c5d90be5a056" providerId="ADAL" clId="{466759C9-9DFF-4338-95EE-6B6F132937C8}" dt="2024-02-21T22:24:55.423" v="67" actId="113"/>
          <ac:spMkLst>
            <pc:docMk/>
            <pc:sldMk cId="933040345" sldId="257"/>
            <ac:spMk id="2" creationId="{A686FA44-DDF0-FD24-072F-A6B91C9E4D02}"/>
          </ac:spMkLst>
        </pc:spChg>
        <pc:spChg chg="add mod">
          <ac:chgData name="Nigel Jacklin" userId="53e47a58-1849-4a4a-bfc9-c5d90be5a056" providerId="ADAL" clId="{466759C9-9DFF-4338-95EE-6B6F132937C8}" dt="2024-02-21T22:29:16.953" v="297" actId="20577"/>
          <ac:spMkLst>
            <pc:docMk/>
            <pc:sldMk cId="933040345" sldId="257"/>
            <ac:spMk id="3" creationId="{8747C958-B864-0727-7158-308468434A5F}"/>
          </ac:spMkLst>
        </pc:spChg>
      </pc:sldChg>
      <pc:sldChg chg="modSp mod">
        <pc:chgData name="Nigel Jacklin" userId="53e47a58-1849-4a4a-bfc9-c5d90be5a056" providerId="ADAL" clId="{466759C9-9DFF-4338-95EE-6B6F132937C8}" dt="2024-02-26T12:18:39.196" v="622" actId="20577"/>
        <pc:sldMkLst>
          <pc:docMk/>
          <pc:sldMk cId="3783717219" sldId="258"/>
        </pc:sldMkLst>
        <pc:spChg chg="mod">
          <ac:chgData name="Nigel Jacklin" userId="53e47a58-1849-4a4a-bfc9-c5d90be5a056" providerId="ADAL" clId="{466759C9-9DFF-4338-95EE-6B6F132937C8}" dt="2024-02-26T12:18:39.196" v="622" actId="20577"/>
          <ac:spMkLst>
            <pc:docMk/>
            <pc:sldMk cId="3783717219" sldId="258"/>
            <ac:spMk id="2" creationId="{C9A8AC81-41DB-FC37-17C1-5B2073C82749}"/>
          </ac:spMkLst>
        </pc:spChg>
      </pc:sldChg>
      <pc:sldChg chg="addSp delSp modSp mod">
        <pc:chgData name="Nigel Jacklin" userId="53e47a58-1849-4a4a-bfc9-c5d90be5a056" providerId="ADAL" clId="{466759C9-9DFF-4338-95EE-6B6F132937C8}" dt="2024-02-21T22:30:18.920" v="321" actId="931"/>
        <pc:sldMkLst>
          <pc:docMk/>
          <pc:sldMk cId="1006512590" sldId="259"/>
        </pc:sldMkLst>
        <pc:spChg chg="mod">
          <ac:chgData name="Nigel Jacklin" userId="53e47a58-1849-4a4a-bfc9-c5d90be5a056" providerId="ADAL" clId="{466759C9-9DFF-4338-95EE-6B6F132937C8}" dt="2024-02-21T22:29:44.089" v="306" actId="113"/>
          <ac:spMkLst>
            <pc:docMk/>
            <pc:sldMk cId="1006512590" sldId="259"/>
            <ac:spMk id="2" creationId="{7585FFED-E6AE-0E97-5A16-5189F67D31AD}"/>
          </ac:spMkLst>
        </pc:spChg>
        <pc:spChg chg="del mod">
          <ac:chgData name="Nigel Jacklin" userId="53e47a58-1849-4a4a-bfc9-c5d90be5a056" providerId="ADAL" clId="{466759C9-9DFF-4338-95EE-6B6F132937C8}" dt="2024-02-21T22:30:18.920" v="321" actId="931"/>
          <ac:spMkLst>
            <pc:docMk/>
            <pc:sldMk cId="1006512590" sldId="259"/>
            <ac:spMk id="3" creationId="{A3654BEA-9E29-1638-F2C3-C4BEE064208E}"/>
          </ac:spMkLst>
        </pc:spChg>
        <pc:picChg chg="add mod">
          <ac:chgData name="Nigel Jacklin" userId="53e47a58-1849-4a4a-bfc9-c5d90be5a056" providerId="ADAL" clId="{466759C9-9DFF-4338-95EE-6B6F132937C8}" dt="2024-02-21T22:30:18.920" v="321" actId="931"/>
          <ac:picMkLst>
            <pc:docMk/>
            <pc:sldMk cId="1006512590" sldId="259"/>
            <ac:picMk id="5" creationId="{160B4DEA-4970-88D0-7731-2C01FE44CF5C}"/>
          </ac:picMkLst>
        </pc:picChg>
      </pc:sldChg>
      <pc:sldChg chg="del">
        <pc:chgData name="Nigel Jacklin" userId="53e47a58-1849-4a4a-bfc9-c5d90be5a056" providerId="ADAL" clId="{466759C9-9DFF-4338-95EE-6B6F132937C8}" dt="2024-02-26T12:20:14.287" v="628" actId="47"/>
        <pc:sldMkLst>
          <pc:docMk/>
          <pc:sldMk cId="2792372896" sldId="260"/>
        </pc:sldMkLst>
      </pc:sldChg>
      <pc:sldChg chg="del">
        <pc:chgData name="Nigel Jacklin" userId="53e47a58-1849-4a4a-bfc9-c5d90be5a056" providerId="ADAL" clId="{466759C9-9DFF-4338-95EE-6B6F132937C8}" dt="2024-02-23T14:54:09.962" v="608" actId="2696"/>
        <pc:sldMkLst>
          <pc:docMk/>
          <pc:sldMk cId="3807870998" sldId="260"/>
        </pc:sldMkLst>
      </pc:sldChg>
      <pc:sldChg chg="modSp mod">
        <pc:chgData name="Nigel Jacklin" userId="53e47a58-1849-4a4a-bfc9-c5d90be5a056" providerId="ADAL" clId="{466759C9-9DFF-4338-95EE-6B6F132937C8}" dt="2024-02-22T13:38:19.728" v="606" actId="113"/>
        <pc:sldMkLst>
          <pc:docMk/>
          <pc:sldMk cId="947321566" sldId="262"/>
        </pc:sldMkLst>
        <pc:spChg chg="mod">
          <ac:chgData name="Nigel Jacklin" userId="53e47a58-1849-4a4a-bfc9-c5d90be5a056" providerId="ADAL" clId="{466759C9-9DFF-4338-95EE-6B6F132937C8}" dt="2024-02-22T13:38:19.728" v="606" actId="113"/>
          <ac:spMkLst>
            <pc:docMk/>
            <pc:sldMk cId="947321566" sldId="262"/>
            <ac:spMk id="2" creationId="{6E801419-99B3-AD32-667F-48672B86F007}"/>
          </ac:spMkLst>
        </pc:spChg>
      </pc:sldChg>
      <pc:sldChg chg="modSp mod">
        <pc:chgData name="Nigel Jacklin" userId="53e47a58-1849-4a4a-bfc9-c5d90be5a056" providerId="ADAL" clId="{466759C9-9DFF-4338-95EE-6B6F132937C8}" dt="2024-02-21T22:24:07.741" v="57" actId="113"/>
        <pc:sldMkLst>
          <pc:docMk/>
          <pc:sldMk cId="1065262091" sldId="265"/>
        </pc:sldMkLst>
        <pc:spChg chg="mod">
          <ac:chgData name="Nigel Jacklin" userId="53e47a58-1849-4a4a-bfc9-c5d90be5a056" providerId="ADAL" clId="{466759C9-9DFF-4338-95EE-6B6F132937C8}" dt="2024-02-21T22:24:07.741" v="57" actId="113"/>
          <ac:spMkLst>
            <pc:docMk/>
            <pc:sldMk cId="1065262091" sldId="265"/>
            <ac:spMk id="2" creationId="{94E1ABEE-D8B4-801D-1BD3-F726E5BC5431}"/>
          </ac:spMkLst>
        </pc:spChg>
      </pc:sldChg>
      <pc:sldChg chg="modSp del mod">
        <pc:chgData name="Nigel Jacklin" userId="53e47a58-1849-4a4a-bfc9-c5d90be5a056" providerId="ADAL" clId="{466759C9-9DFF-4338-95EE-6B6F132937C8}" dt="2024-02-21T22:23:36.216" v="48" actId="47"/>
        <pc:sldMkLst>
          <pc:docMk/>
          <pc:sldMk cId="2039783684" sldId="266"/>
        </pc:sldMkLst>
        <pc:spChg chg="mod">
          <ac:chgData name="Nigel Jacklin" userId="53e47a58-1849-4a4a-bfc9-c5d90be5a056" providerId="ADAL" clId="{466759C9-9DFF-4338-95EE-6B6F132937C8}" dt="2024-02-21T22:23:09.122" v="45" actId="21"/>
          <ac:spMkLst>
            <pc:docMk/>
            <pc:sldMk cId="2039783684" sldId="266"/>
            <ac:spMk id="2" creationId="{A6AF5756-945C-18F7-41A0-0311A1C4DD03}"/>
          </ac:spMkLst>
        </pc:spChg>
        <pc:spChg chg="mod">
          <ac:chgData name="Nigel Jacklin" userId="53e47a58-1849-4a4a-bfc9-c5d90be5a056" providerId="ADAL" clId="{466759C9-9DFF-4338-95EE-6B6F132937C8}" dt="2024-02-21T22:11:00.291" v="41" actId="6549"/>
          <ac:spMkLst>
            <pc:docMk/>
            <pc:sldMk cId="2039783684" sldId="266"/>
            <ac:spMk id="3" creationId="{96D0A9C4-F682-FB96-72A8-32AE39A6284C}"/>
          </ac:spMkLst>
        </pc:spChg>
      </pc:sldChg>
      <pc:sldChg chg="modSp mod">
        <pc:chgData name="Nigel Jacklin" userId="53e47a58-1849-4a4a-bfc9-c5d90be5a056" providerId="ADAL" clId="{466759C9-9DFF-4338-95EE-6B6F132937C8}" dt="2024-02-22T13:28:55.575" v="592" actId="20577"/>
        <pc:sldMkLst>
          <pc:docMk/>
          <pc:sldMk cId="4066748559" sldId="267"/>
        </pc:sldMkLst>
        <pc:spChg chg="mod">
          <ac:chgData name="Nigel Jacklin" userId="53e47a58-1849-4a4a-bfc9-c5d90be5a056" providerId="ADAL" clId="{466759C9-9DFF-4338-95EE-6B6F132937C8}" dt="2024-02-21T22:24:43.003" v="66" actId="20577"/>
          <ac:spMkLst>
            <pc:docMk/>
            <pc:sldMk cId="4066748559" sldId="267"/>
            <ac:spMk id="2" creationId="{55D8821E-9EAD-8433-2070-C92902031BF0}"/>
          </ac:spMkLst>
        </pc:spChg>
        <pc:spChg chg="mod">
          <ac:chgData name="Nigel Jacklin" userId="53e47a58-1849-4a4a-bfc9-c5d90be5a056" providerId="ADAL" clId="{466759C9-9DFF-4338-95EE-6B6F132937C8}" dt="2024-02-22T13:28:55.575" v="592" actId="20577"/>
          <ac:spMkLst>
            <pc:docMk/>
            <pc:sldMk cId="4066748559" sldId="267"/>
            <ac:spMk id="3" creationId="{C9C8F031-B4D2-9640-2C83-AB7AE0BDB117}"/>
          </ac:spMkLst>
        </pc:spChg>
      </pc:sldChg>
      <pc:sldChg chg="modSp mod">
        <pc:chgData name="Nigel Jacklin" userId="53e47a58-1849-4a4a-bfc9-c5d90be5a056" providerId="ADAL" clId="{466759C9-9DFF-4338-95EE-6B6F132937C8}" dt="2024-02-21T22:24:16.867" v="58" actId="113"/>
        <pc:sldMkLst>
          <pc:docMk/>
          <pc:sldMk cId="3797819345" sldId="268"/>
        </pc:sldMkLst>
        <pc:spChg chg="mod">
          <ac:chgData name="Nigel Jacklin" userId="53e47a58-1849-4a4a-bfc9-c5d90be5a056" providerId="ADAL" clId="{466759C9-9DFF-4338-95EE-6B6F132937C8}" dt="2024-02-21T22:24:16.867" v="58" actId="113"/>
          <ac:spMkLst>
            <pc:docMk/>
            <pc:sldMk cId="3797819345" sldId="268"/>
            <ac:spMk id="2" creationId="{A062421A-E4F8-9DB6-E3B5-F5F9A8F688D4}"/>
          </ac:spMkLst>
        </pc:spChg>
      </pc:sldChg>
      <pc:sldChg chg="modSp del mod">
        <pc:chgData name="Nigel Jacklin" userId="53e47a58-1849-4a4a-bfc9-c5d90be5a056" providerId="ADAL" clId="{466759C9-9DFF-4338-95EE-6B6F132937C8}" dt="2024-02-22T13:33:57.942" v="598" actId="47"/>
        <pc:sldMkLst>
          <pc:docMk/>
          <pc:sldMk cId="1890250304" sldId="271"/>
        </pc:sldMkLst>
        <pc:spChg chg="mod">
          <ac:chgData name="Nigel Jacklin" userId="53e47a58-1849-4a4a-bfc9-c5d90be5a056" providerId="ADAL" clId="{466759C9-9DFF-4338-95EE-6B6F132937C8}" dt="2024-02-21T22:57:08.332" v="354" actId="20577"/>
          <ac:spMkLst>
            <pc:docMk/>
            <pc:sldMk cId="1890250304" sldId="271"/>
            <ac:spMk id="3" creationId="{FF639BAB-E286-4CF0-1F74-F0186651AFE1}"/>
          </ac:spMkLst>
        </pc:spChg>
      </pc:sldChg>
      <pc:sldChg chg="modSp mod">
        <pc:chgData name="Nigel Jacklin" userId="53e47a58-1849-4a4a-bfc9-c5d90be5a056" providerId="ADAL" clId="{466759C9-9DFF-4338-95EE-6B6F132937C8}" dt="2024-02-21T22:24:24.735" v="59" actId="113"/>
        <pc:sldMkLst>
          <pc:docMk/>
          <pc:sldMk cId="1479913312" sldId="272"/>
        </pc:sldMkLst>
        <pc:spChg chg="mod">
          <ac:chgData name="Nigel Jacklin" userId="53e47a58-1849-4a4a-bfc9-c5d90be5a056" providerId="ADAL" clId="{466759C9-9DFF-4338-95EE-6B6F132937C8}" dt="2024-02-21T22:24:24.735" v="59" actId="113"/>
          <ac:spMkLst>
            <pc:docMk/>
            <pc:sldMk cId="1479913312" sldId="272"/>
            <ac:spMk id="2" creationId="{9F1BB8EB-3B67-DB51-A001-8CC09F6BD841}"/>
          </ac:spMkLst>
        </pc:spChg>
      </pc:sldChg>
      <pc:sldChg chg="addSp delSp modSp new mod">
        <pc:chgData name="Nigel Jacklin" userId="53e47a58-1849-4a4a-bfc9-c5d90be5a056" providerId="ADAL" clId="{466759C9-9DFF-4338-95EE-6B6F132937C8}" dt="2024-02-21T22:24:32.362" v="60" actId="113"/>
        <pc:sldMkLst>
          <pc:docMk/>
          <pc:sldMk cId="725635834" sldId="273"/>
        </pc:sldMkLst>
        <pc:spChg chg="mod">
          <ac:chgData name="Nigel Jacklin" userId="53e47a58-1849-4a4a-bfc9-c5d90be5a056" providerId="ADAL" clId="{466759C9-9DFF-4338-95EE-6B6F132937C8}" dt="2024-02-21T22:24:32.362" v="60" actId="113"/>
          <ac:spMkLst>
            <pc:docMk/>
            <pc:sldMk cId="725635834" sldId="273"/>
            <ac:spMk id="2" creationId="{450DBEB0-4923-0190-AA88-FC7AF9A8693F}"/>
          </ac:spMkLst>
        </pc:spChg>
        <pc:spChg chg="del">
          <ac:chgData name="Nigel Jacklin" userId="53e47a58-1849-4a4a-bfc9-c5d90be5a056" providerId="ADAL" clId="{466759C9-9DFF-4338-95EE-6B6F132937C8}" dt="2024-02-21T22:22:29.547" v="43" actId="931"/>
          <ac:spMkLst>
            <pc:docMk/>
            <pc:sldMk cId="725635834" sldId="273"/>
            <ac:spMk id="3" creationId="{DBF91E8B-B4C5-B1AA-D3B8-3885D308C418}"/>
          </ac:spMkLst>
        </pc:spChg>
        <pc:spChg chg="del">
          <ac:chgData name="Nigel Jacklin" userId="53e47a58-1849-4a4a-bfc9-c5d90be5a056" providerId="ADAL" clId="{466759C9-9DFF-4338-95EE-6B6F132937C8}" dt="2024-02-21T22:22:57.955" v="44" actId="931"/>
          <ac:spMkLst>
            <pc:docMk/>
            <pc:sldMk cId="725635834" sldId="273"/>
            <ac:spMk id="4" creationId="{193884E4-5E50-CA2C-0937-6935FD0A95AB}"/>
          </ac:spMkLst>
        </pc:spChg>
        <pc:picChg chg="add mod">
          <ac:chgData name="Nigel Jacklin" userId="53e47a58-1849-4a4a-bfc9-c5d90be5a056" providerId="ADAL" clId="{466759C9-9DFF-4338-95EE-6B6F132937C8}" dt="2024-02-21T22:22:29.547" v="43" actId="931"/>
          <ac:picMkLst>
            <pc:docMk/>
            <pc:sldMk cId="725635834" sldId="273"/>
            <ac:picMk id="6" creationId="{13B2AAA3-2C13-FE6A-1971-694997FA31BE}"/>
          </ac:picMkLst>
        </pc:picChg>
        <pc:picChg chg="add mod">
          <ac:chgData name="Nigel Jacklin" userId="53e47a58-1849-4a4a-bfc9-c5d90be5a056" providerId="ADAL" clId="{466759C9-9DFF-4338-95EE-6B6F132937C8}" dt="2024-02-21T22:22:57.955" v="44" actId="931"/>
          <ac:picMkLst>
            <pc:docMk/>
            <pc:sldMk cId="725635834" sldId="273"/>
            <ac:picMk id="8" creationId="{03F568EA-4E42-2B2C-DF07-499DB241D357}"/>
          </ac:picMkLst>
        </pc:picChg>
      </pc:sldChg>
      <pc:sldChg chg="modSp new mod">
        <pc:chgData name="Nigel Jacklin" userId="53e47a58-1849-4a4a-bfc9-c5d90be5a056" providerId="ADAL" clId="{466759C9-9DFF-4338-95EE-6B6F132937C8}" dt="2024-02-26T12:19:57.628" v="627" actId="5793"/>
        <pc:sldMkLst>
          <pc:docMk/>
          <pc:sldMk cId="1749581937" sldId="274"/>
        </pc:sldMkLst>
        <pc:spChg chg="mod">
          <ac:chgData name="Nigel Jacklin" userId="53e47a58-1849-4a4a-bfc9-c5d90be5a056" providerId="ADAL" clId="{466759C9-9DFF-4338-95EE-6B6F132937C8}" dt="2024-02-22T13:16:51.494" v="357" actId="113"/>
          <ac:spMkLst>
            <pc:docMk/>
            <pc:sldMk cId="1749581937" sldId="274"/>
            <ac:spMk id="2" creationId="{678DDEAD-0BBD-E1D8-2E1A-334B83C07A2B}"/>
          </ac:spMkLst>
        </pc:spChg>
        <pc:spChg chg="mod">
          <ac:chgData name="Nigel Jacklin" userId="53e47a58-1849-4a4a-bfc9-c5d90be5a056" providerId="ADAL" clId="{466759C9-9DFF-4338-95EE-6B6F132937C8}" dt="2024-02-22T13:34:08.294" v="599" actId="113"/>
          <ac:spMkLst>
            <pc:docMk/>
            <pc:sldMk cId="1749581937" sldId="274"/>
            <ac:spMk id="3" creationId="{D72FFD7D-7EED-F41D-DE0F-A4E36310FD0B}"/>
          </ac:spMkLst>
        </pc:spChg>
        <pc:spChg chg="mod">
          <ac:chgData name="Nigel Jacklin" userId="53e47a58-1849-4a4a-bfc9-c5d90be5a056" providerId="ADAL" clId="{466759C9-9DFF-4338-95EE-6B6F132937C8}" dt="2024-02-26T12:19:57.628" v="627" actId="5793"/>
          <ac:spMkLst>
            <pc:docMk/>
            <pc:sldMk cId="1749581937" sldId="274"/>
            <ac:spMk id="4" creationId="{1CF37157-9EAB-C6EF-3D13-30576367AF68}"/>
          </ac:spMkLst>
        </pc:spChg>
      </pc:sldChg>
      <pc:sldChg chg="modSp new del mod">
        <pc:chgData name="Nigel Jacklin" userId="53e47a58-1849-4a4a-bfc9-c5d90be5a056" providerId="ADAL" clId="{466759C9-9DFF-4338-95EE-6B6F132937C8}" dt="2024-02-22T13:45:48.785" v="607" actId="47"/>
        <pc:sldMkLst>
          <pc:docMk/>
          <pc:sldMk cId="2297117851" sldId="275"/>
        </pc:sldMkLst>
        <pc:spChg chg="mod">
          <ac:chgData name="Nigel Jacklin" userId="53e47a58-1849-4a4a-bfc9-c5d90be5a056" providerId="ADAL" clId="{466759C9-9DFF-4338-95EE-6B6F132937C8}" dt="2024-02-22T13:27:14.956" v="578" actId="20577"/>
          <ac:spMkLst>
            <pc:docMk/>
            <pc:sldMk cId="2297117851" sldId="275"/>
            <ac:spMk id="2" creationId="{4890884F-DDCE-5AF0-7DC9-62B39DF0EF67}"/>
          </ac:spMkLst>
        </pc:spChg>
        <pc:spChg chg="mod">
          <ac:chgData name="Nigel Jacklin" userId="53e47a58-1849-4a4a-bfc9-c5d90be5a056" providerId="ADAL" clId="{466759C9-9DFF-4338-95EE-6B6F132937C8}" dt="2024-02-22T13:27:36.318" v="581" actId="21"/>
          <ac:spMkLst>
            <pc:docMk/>
            <pc:sldMk cId="2297117851" sldId="275"/>
            <ac:spMk id="3" creationId="{57418E40-4A21-6110-05AB-2DCF00EC6A6D}"/>
          </ac:spMkLst>
        </pc:spChg>
      </pc:sldChg>
      <pc:sldChg chg="addSp delSp modSp new mod">
        <pc:chgData name="Nigel Jacklin" userId="53e47a58-1849-4a4a-bfc9-c5d90be5a056" providerId="ADAL" clId="{466759C9-9DFF-4338-95EE-6B6F132937C8}" dt="2024-02-26T12:21:22.372" v="686" actId="931"/>
        <pc:sldMkLst>
          <pc:docMk/>
          <pc:sldMk cId="3882257053" sldId="275"/>
        </pc:sldMkLst>
        <pc:spChg chg="mod">
          <ac:chgData name="Nigel Jacklin" userId="53e47a58-1849-4a4a-bfc9-c5d90be5a056" providerId="ADAL" clId="{466759C9-9DFF-4338-95EE-6B6F132937C8}" dt="2024-02-26T12:20:53.620" v="685" actId="20577"/>
          <ac:spMkLst>
            <pc:docMk/>
            <pc:sldMk cId="3882257053" sldId="275"/>
            <ac:spMk id="2" creationId="{4722CE2E-A13A-8D38-5D54-4F03B21EAA90}"/>
          </ac:spMkLst>
        </pc:spChg>
        <pc:spChg chg="del">
          <ac:chgData name="Nigel Jacklin" userId="53e47a58-1849-4a4a-bfc9-c5d90be5a056" providerId="ADAL" clId="{466759C9-9DFF-4338-95EE-6B6F132937C8}" dt="2024-02-26T12:21:22.372" v="686" actId="931"/>
          <ac:spMkLst>
            <pc:docMk/>
            <pc:sldMk cId="3882257053" sldId="275"/>
            <ac:spMk id="3" creationId="{6346B0E7-A591-7639-79A1-CC769AC9D5AA}"/>
          </ac:spMkLst>
        </pc:spChg>
        <pc:picChg chg="add mod">
          <ac:chgData name="Nigel Jacklin" userId="53e47a58-1849-4a4a-bfc9-c5d90be5a056" providerId="ADAL" clId="{466759C9-9DFF-4338-95EE-6B6F132937C8}" dt="2024-02-26T12:21:22.372" v="686" actId="931"/>
          <ac:picMkLst>
            <pc:docMk/>
            <pc:sldMk cId="3882257053" sldId="275"/>
            <ac:picMk id="5" creationId="{A5DCFD2C-0A6A-8753-173E-E38A1BDCDE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53C6-5A9C-3E30-2AA9-8688D9A18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A91EF-E865-7EB5-207E-F3071F73D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2C142-D8AF-A89A-69C8-39623B6B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D803-DE80-D77C-DE46-C8E298C8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298E-7964-EEAA-49C3-4FC51DA9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DB02-E417-740B-84A8-78268F69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F5526-96AA-9486-38B6-5D8C6392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13C3-7E9F-EAD4-C721-9816871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83AF7-5B32-AA64-B94A-5648CB4B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CF7F5-3371-3381-CF30-D4574756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9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D1461-9878-BC87-4AF3-3594A518D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E7015-00D2-C0E9-820B-64ADBFFAB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B14D-50B5-0975-D15E-E27FE458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894C-0DEE-F2CF-349F-586E70B8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C8BB-53C8-15D2-D632-413CA6EE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3C64-5D86-8D7B-49A5-8118F3D5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C78E-B3F2-DADE-A6E3-01CA7AE3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8388-1535-DA71-48C2-4500A61A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D292-ABF6-E885-FCCE-2B2061A6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D5298-41B4-C07D-4A07-DAE9DF94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54A3-8878-5527-DB71-B12EFBE8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C802-D767-E5F8-9846-14554281D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451D-D934-BB03-A552-D299DF0D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3DC65-36FA-462F-72F6-67F32BE4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FF93D-4AC8-BF6F-3597-6A9DF890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0B97-4108-F885-2B9A-52062D8D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9E30-4732-181E-2F66-347F93BD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374A1-A0DA-5EE4-0103-760073DE5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AC2B6-DBB0-050F-435F-F9519EA8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16301-83A6-606E-DA06-1FDB3B84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A4D2C-A029-A058-1177-FC35A17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9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364F-62AC-CBD4-A747-8E74775E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0ABBB-E175-FD7A-D05A-93488E078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5D22D-3630-A8DD-439C-08EC4DFC2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00D03-1E36-02F8-F493-2DF1F4A78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9BEA2-C014-5DC5-223C-554B8F616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0FEA6-F662-99BF-92D0-AB218B33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10D38-1C76-5B76-976D-A5458FB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F3050-5A16-A422-D01C-11F82DBE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5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2623-5F27-3828-0A90-98F12F3E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DFB49-0F4A-02B1-EADF-E15C81D3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691E5-9B79-9108-D22F-1E166E94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C8790-0F99-FDFB-D646-F38FED1C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6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FF162-9BEA-DFC6-EF13-684EB691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BF031-6045-A6A0-490D-13F7CB43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412EE-F360-40C5-79F3-9C0E868A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A0C1-32DF-7604-4F69-994C2C1A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3636-A69A-6863-BA7A-E364B25C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75256-7D76-BEAB-579F-625E30E5D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552C1-812D-38EB-55E4-EB40A87C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0BBFF-2DDA-86A3-E0D7-4BD83E2C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0F524-3C72-1A72-5A4D-5F27F154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9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0916-3D8D-7AB2-52EA-7096B8B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CD8FE-A9AC-EE82-4187-F23D7DE75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25409-CA58-9EA0-58B4-16BD2D62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A33DC-686E-FEF4-06F6-9153F31B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AC00E-C94D-7BF7-B22C-894D3657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B4D0F-FBB4-4AFC-F8DD-EEAE4DA8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18D2A-BDC0-8A0A-8251-223C46191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376A0-B912-B998-73B2-B3BFA323D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9FA8-EE85-1ADF-5D3A-DAD8E28AF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FBC5-A506-4458-AB2B-85EEEEF91CFB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9C49-A711-47E6-EC17-784A44B86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8888-A4AD-54B9-C1D3-0DAC8A9CD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F206-181B-4D04-B8DC-496BE8E2D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igel@Accord.me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FECB-1D35-C632-770D-AAA1A8C73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Farmers,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Weather and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79806-FA54-7079-E748-541DC4EE7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Better Statistics: Where are we with Net Zero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London, February 2024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Nigel Jacklin</a:t>
            </a:r>
          </a:p>
          <a:p>
            <a:r>
              <a:rPr lang="en-GB" dirty="0">
                <a:solidFill>
                  <a:srgbClr val="0070C0"/>
                </a:solidFill>
              </a:rPr>
              <a:t>CEO, Accord.me.UK</a:t>
            </a:r>
          </a:p>
        </p:txBody>
      </p:sp>
    </p:spTree>
    <p:extLst>
      <p:ext uri="{BB962C8B-B14F-4D97-AF65-F5344CB8AC3E}">
        <p14:creationId xmlns:p14="http://schemas.microsoft.com/office/powerpoint/2010/main" val="204452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ABEE-D8B4-801D-1BD3-F726E5BC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C620-6B21-6031-34A5-08ACD94F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Climate change is not at the top of farmers agenda’s</a:t>
            </a:r>
          </a:p>
          <a:p>
            <a:r>
              <a:rPr lang="en-GB" dirty="0"/>
              <a:t>Farmers are fed up with red tape and changing interventions</a:t>
            </a:r>
          </a:p>
          <a:p>
            <a:r>
              <a:rPr lang="en-GB" dirty="0"/>
              <a:t>Those promoting the Net Zero agenda have failed to get a key audience on their side</a:t>
            </a:r>
          </a:p>
          <a:p>
            <a:r>
              <a:rPr lang="en-GB" dirty="0"/>
              <a:t>Farmers know the weather is not always the same and that there’s more than one cause of flooding.</a:t>
            </a:r>
          </a:p>
        </p:txBody>
      </p:sp>
    </p:spTree>
    <p:extLst>
      <p:ext uri="{BB962C8B-B14F-4D97-AF65-F5344CB8AC3E}">
        <p14:creationId xmlns:p14="http://schemas.microsoft.com/office/powerpoint/2010/main" val="106526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CE2E-A13A-8D38-5D54-4F03B21E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Solar Lights Can be Bad for the Environment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CFD2C-0A6A-8753-173E-E38A1BDCD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8225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421A-E4F8-9DB6-E3B5-F5F9A8F6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Farmers Protests </a:t>
            </a:r>
            <a:r>
              <a:rPr lang="en-GB" dirty="0"/>
              <a:t>in the EU and Elsewhere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2D4DB-7961-9637-6259-EDE242323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663" y="1825625"/>
            <a:ext cx="6872674" cy="4351338"/>
          </a:xfrm>
        </p:spPr>
      </p:pic>
    </p:spTree>
    <p:extLst>
      <p:ext uri="{BB962C8B-B14F-4D97-AF65-F5344CB8AC3E}">
        <p14:creationId xmlns:p14="http://schemas.microsoft.com/office/powerpoint/2010/main" val="379781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B8EB-3B67-DB51-A001-8CC09F6B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Opposition to Solar Farms </a:t>
            </a:r>
            <a:r>
              <a:rPr lang="en-GB" dirty="0"/>
              <a:t>on Prime Agricultural Land – JR Success (Lincs)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DCACE-EC74-EB0E-5E84-50F80397A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120" y="1825625"/>
            <a:ext cx="7583760" cy="4351338"/>
          </a:xfrm>
        </p:spPr>
      </p:pic>
    </p:spTree>
    <p:extLst>
      <p:ext uri="{BB962C8B-B14F-4D97-AF65-F5344CB8AC3E}">
        <p14:creationId xmlns:p14="http://schemas.microsoft.com/office/powerpoint/2010/main" val="147991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BEB0-4923-0190-AA88-FC7AF9A8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Closing Remarks</a:t>
            </a:r>
            <a:r>
              <a:rPr lang="en-GB" dirty="0"/>
              <a:t>: </a:t>
            </a:r>
            <a:r>
              <a:rPr lang="en-GB" sz="4200" dirty="0"/>
              <a:t>Live According to Your Beliefs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B2AAA3-2C13-FE6A-1971-694997FA3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F568EA-4E42-2B2C-DF07-499DB241D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2563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821E-9EAD-8433-2070-C9290203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F031-B4D2-9640-2C83-AB7AE0BD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On the Farming Readership Survey</a:t>
            </a:r>
          </a:p>
          <a:p>
            <a:pPr marL="0" indent="0">
              <a:buNone/>
            </a:pPr>
            <a:r>
              <a:rPr lang="en-GB" dirty="0"/>
              <a:t>Will Hurrell &lt;Whurrell@rdp.co.uk&gt;</a:t>
            </a:r>
          </a:p>
          <a:p>
            <a:r>
              <a:rPr lang="en-GB" b="1" dirty="0"/>
              <a:t>On my stuff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Twitter: @TheGoodStatsMan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Nigel@Accord.me.UK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sz="1900" dirty="0"/>
              <a:t>https://www.thegwpf.org/content/uploads/2013/09/Montford-Consensus.pdf</a:t>
            </a:r>
          </a:p>
          <a:p>
            <a:pPr marL="0" indent="0">
              <a:buNone/>
            </a:pPr>
            <a:r>
              <a:rPr lang="fr-FR" sz="1900" dirty="0" err="1"/>
              <a:t>Dentelski</a:t>
            </a:r>
            <a:r>
              <a:rPr lang="fr-FR" sz="1900" dirty="0"/>
              <a:t> et al: https://www.mdpi.com/2225-1154/11/11/215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74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FA44-DDF0-FD24-072F-A6B91C9E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Farming Readership Survey 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67" y="2212374"/>
            <a:ext cx="3599688" cy="1078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82" y="2123220"/>
            <a:ext cx="1257300" cy="125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7C958-B864-0727-7158-308468434A5F}"/>
              </a:ext>
            </a:extLst>
          </p:cNvPr>
          <p:cNvSpPr txBox="1"/>
          <p:nvPr/>
        </p:nvSpPr>
        <p:spPr>
          <a:xfrm>
            <a:off x="1085850" y="4591050"/>
            <a:ext cx="10920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821 online interviews conducted from July 2023 to September 2023 with farmers and contractors. </a:t>
            </a:r>
          </a:p>
          <a:p>
            <a:r>
              <a:rPr lang="en-GB" sz="2000" dirty="0"/>
              <a:t>Survey requests were promoted by TFF (The Farming Forum).</a:t>
            </a:r>
          </a:p>
          <a:p>
            <a:r>
              <a:rPr lang="en-GB" sz="2000" dirty="0"/>
              <a:t>The data was weighted to an estimated universe based on DEFRA counts.</a:t>
            </a:r>
          </a:p>
        </p:txBody>
      </p:sp>
    </p:spTree>
    <p:extLst>
      <p:ext uri="{BB962C8B-B14F-4D97-AF65-F5344CB8AC3E}">
        <p14:creationId xmlns:p14="http://schemas.microsoft.com/office/powerpoint/2010/main" val="9330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AC81-41DB-FC37-17C1-5B2073C8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0C5B-960F-75D1-5514-45283B26B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am I/What are my views on Net Zero</a:t>
            </a:r>
          </a:p>
          <a:p>
            <a:r>
              <a:rPr lang="en-GB" dirty="0"/>
              <a:t>Farmers Views</a:t>
            </a:r>
          </a:p>
          <a:p>
            <a:r>
              <a:rPr lang="en-GB" dirty="0"/>
              <a:t>Concluding Observations</a:t>
            </a:r>
          </a:p>
        </p:txBody>
      </p:sp>
    </p:spTree>
    <p:extLst>
      <p:ext uri="{BB962C8B-B14F-4D97-AF65-F5344CB8AC3E}">
        <p14:creationId xmlns:p14="http://schemas.microsoft.com/office/powerpoint/2010/main" val="37837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FFED-E6AE-0E97-5A16-5189F67D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Pevensey Levels, East Sussex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0B4DEA-4970-88D0-7731-2C01FE44C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0651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DEAD-0BBD-E1D8-2E1A-334B83C0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Scientific (and academic) Consensus?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FD7D-7EED-F41D-DE0F-A4E36310F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2013…Buy a second hand diesel</a:t>
            </a:r>
          </a:p>
          <a:p>
            <a:r>
              <a:rPr lang="en-GB" dirty="0"/>
              <a:t>Cook et al…97% consensus</a:t>
            </a:r>
          </a:p>
          <a:p>
            <a:pPr marL="0" indent="0">
              <a:buNone/>
            </a:pPr>
            <a:r>
              <a:rPr lang="en-GB" sz="2000" dirty="0"/>
              <a:t>@BarackObama: Ninety-seven percent of scientists agree: #climate change is real, man-made and dangerous</a:t>
            </a:r>
          </a:p>
          <a:p>
            <a:r>
              <a:rPr lang="en-GB" dirty="0"/>
              <a:t>Montford</a:t>
            </a:r>
          </a:p>
          <a:p>
            <a:pPr marL="0" indent="0">
              <a:buNone/>
            </a:pPr>
            <a:r>
              <a:rPr lang="en-GB" sz="2200" dirty="0"/>
              <a:t>Cook et al. said nothing about global warming being dangerous and was based on analysis of published abstracts rather than the opinions of scientists.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37157-9EAB-C6EF-3D13-30576367AF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2024…ULEZ</a:t>
            </a:r>
          </a:p>
          <a:p>
            <a:r>
              <a:rPr lang="en-GB" dirty="0"/>
              <a:t>2021 Lynas et al “Greater than 99% consensus </a:t>
            </a:r>
            <a:r>
              <a:rPr lang="en-GB" sz="2200" dirty="0"/>
              <a:t>on human caused climate change in the peer-reviewed scientific literature.”</a:t>
            </a:r>
          </a:p>
          <a:p>
            <a:r>
              <a:rPr lang="en-GB" dirty="0"/>
              <a:t>2023 </a:t>
            </a:r>
            <a:r>
              <a:rPr lang="en-GB" dirty="0" err="1"/>
              <a:t>Dentelski</a:t>
            </a:r>
            <a:r>
              <a:rPr lang="en-GB" dirty="0"/>
              <a:t> et al </a:t>
            </a:r>
          </a:p>
          <a:p>
            <a:pPr marL="0" indent="0">
              <a:buNone/>
            </a:pPr>
            <a:r>
              <a:rPr lang="en-GB" sz="2200" dirty="0"/>
              <a:t>“A methodologically correct statement of their analysis should have been that the consensus regarding the AGW thesis is 32% &lt; c &lt; 99.8%”</a:t>
            </a:r>
          </a:p>
        </p:txBody>
      </p:sp>
    </p:spTree>
    <p:extLst>
      <p:ext uri="{BB962C8B-B14F-4D97-AF65-F5344CB8AC3E}">
        <p14:creationId xmlns:p14="http://schemas.microsoft.com/office/powerpoint/2010/main" val="174958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1419-99B3-AD32-667F-48672B86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Preliminary Research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BB730-2561-4137-D0D8-DBFBB012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4732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6CE3-92EF-1A09-1C5E-718836B7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Farming Issues and Challenges </a:t>
            </a:r>
            <a:r>
              <a:rPr lang="en-GB" sz="3600" dirty="0"/>
              <a:t>(Open Question)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CF9F-0120-9578-D156-6FB7B319C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" y="1491048"/>
            <a:ext cx="4217773" cy="43399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are the main farming related issues or challenges you have faced in the last 12 months?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348 comments written in from 490 replies.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54" y="365124"/>
            <a:ext cx="6858000" cy="64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3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5B41-FE71-2FF1-1434-6DD803E8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95"/>
            <a:ext cx="10515600" cy="738745"/>
          </a:xfrm>
        </p:spPr>
        <p:txBody>
          <a:bodyPr/>
          <a:lstStyle/>
          <a:p>
            <a:r>
              <a:rPr lang="en-GB" dirty="0"/>
              <a:t>Quotes on Weather and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8B8-A62E-0E38-6652-F8D06D9CF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88540"/>
            <a:ext cx="5181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Normal variations in weather – 126 (36%)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weather and loss of SFP”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Arable farmer, England, 50-99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“Weather and public trespassing”</a:t>
            </a:r>
            <a:b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	Arable 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farmer, England, 100-249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weather”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Arable, Beef farmer, England, 250-499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“Rain”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Arable, Beef, Sheep farmer, England, 250-499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“Weather, removal of BPS (simple scheme).”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Arable, Sheep farmer, England, 100-249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weather and bugs on the barley in dry. Poor harvests.”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Horticulture farmer, England, 250-499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“Dry weather last year.  Government policy or lack of it”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Beef, Sheep farmer, Scotland, 500 or more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“Drought”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Beef, Sheep farmer, Wales, Under 50 hectares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weather”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Sheep farmer, Wales, Under 50 hectares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5893C-96EB-1033-0F59-A9D950A32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88540"/>
            <a:ext cx="5181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Problems associated climate change – 7 (2%)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“BPS reduction, climate change”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Arable, Beef farmer, England, 100-249 hectares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Legislation/measures introduced to tackle climate change – 13 (4%)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“BPS reduction and SFI so badly designed it’s not worth entering.”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Arable, Beef farmer, England, 250-499 hectares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“Reduced income. The new SFI that replaces the BPS is biased against grassland farms.”</a:t>
            </a:r>
            <a:b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Sheep farmer, England, Under 50 hectares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487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2906-F188-A884-34D6-5021C5A5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62"/>
            <a:ext cx="10515600" cy="929379"/>
          </a:xfrm>
        </p:spPr>
        <p:txBody>
          <a:bodyPr/>
          <a:lstStyle/>
          <a:p>
            <a:r>
              <a:rPr lang="en-GB" dirty="0"/>
              <a:t>Farming Issues and Challenges </a:t>
            </a:r>
            <a:r>
              <a:rPr lang="en-GB" sz="3200" dirty="0"/>
              <a:t>(Tick Box Question)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4" y="790277"/>
            <a:ext cx="8336691" cy="60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695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Farmers,  Weather and Climate</vt:lpstr>
      <vt:lpstr>Farming Readership Survey 2023</vt:lpstr>
      <vt:lpstr>Contents</vt:lpstr>
      <vt:lpstr>Pevensey Levels, East Sussex</vt:lpstr>
      <vt:lpstr>Scientific (and academic) Consensus?</vt:lpstr>
      <vt:lpstr>Preliminary Research</vt:lpstr>
      <vt:lpstr>Farming Issues and Challenges (Open Question)</vt:lpstr>
      <vt:lpstr>Quotes on Weather and Climate</vt:lpstr>
      <vt:lpstr>Farming Issues and Challenges (Tick Box Question)</vt:lpstr>
      <vt:lpstr>Observations</vt:lpstr>
      <vt:lpstr>Solar Lights Can be Bad for the Environment</vt:lpstr>
      <vt:lpstr>Farmers Protests in the EU and Elsewhere</vt:lpstr>
      <vt:lpstr>Opposition to Solar Farms on Prime Agricultural Land – JR Success (Lincs)</vt:lpstr>
      <vt:lpstr>Closing Remarks: Live According to Your Beliefs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Jacklin</dc:creator>
  <cp:lastModifiedBy>Nigel Jacklin</cp:lastModifiedBy>
  <cp:revision>4</cp:revision>
  <dcterms:created xsi:type="dcterms:W3CDTF">2024-02-19T15:13:19Z</dcterms:created>
  <dcterms:modified xsi:type="dcterms:W3CDTF">2024-02-26T12:21:56Z</dcterms:modified>
</cp:coreProperties>
</file>