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41DBA8-2793-46FB-B002-61F1ADFED5F2}" v="2" dt="2024-02-27T17:39:35.0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Dent" userId="ee2e232c-9f0a-4b9e-8dae-8dc6fbd1d265" providerId="ADAL" clId="{0341DBA8-2793-46FB-B002-61F1ADFED5F2}"/>
    <pc:docChg chg="custSel modSld">
      <pc:chgData name="Tony Dent" userId="ee2e232c-9f0a-4b9e-8dae-8dc6fbd1d265" providerId="ADAL" clId="{0341DBA8-2793-46FB-B002-61F1ADFED5F2}" dt="2024-02-27T15:30:16.494" v="49" actId="114"/>
      <pc:docMkLst>
        <pc:docMk/>
      </pc:docMkLst>
      <pc:sldChg chg="addSp delSp modSp mod">
        <pc:chgData name="Tony Dent" userId="ee2e232c-9f0a-4b9e-8dae-8dc6fbd1d265" providerId="ADAL" clId="{0341DBA8-2793-46FB-B002-61F1ADFED5F2}" dt="2024-02-27T15:30:16.494" v="49" actId="114"/>
        <pc:sldMkLst>
          <pc:docMk/>
          <pc:sldMk cId="2057045730" sldId="257"/>
        </pc:sldMkLst>
        <pc:spChg chg="mod">
          <ac:chgData name="Tony Dent" userId="ee2e232c-9f0a-4b9e-8dae-8dc6fbd1d265" providerId="ADAL" clId="{0341DBA8-2793-46FB-B002-61F1ADFED5F2}" dt="2024-02-27T15:29:57.365" v="48" actId="14100"/>
          <ac:spMkLst>
            <pc:docMk/>
            <pc:sldMk cId="2057045730" sldId="257"/>
            <ac:spMk id="2" creationId="{833E4C8A-2A8B-D017-EE3B-8656A6550E0D}"/>
          </ac:spMkLst>
        </pc:spChg>
        <pc:spChg chg="add mod">
          <ac:chgData name="Tony Dent" userId="ee2e232c-9f0a-4b9e-8dae-8dc6fbd1d265" providerId="ADAL" clId="{0341DBA8-2793-46FB-B002-61F1ADFED5F2}" dt="2024-02-27T15:30:16.494" v="49" actId="114"/>
          <ac:spMkLst>
            <pc:docMk/>
            <pc:sldMk cId="2057045730" sldId="257"/>
            <ac:spMk id="5" creationId="{412CA139-EE89-8648-CEAB-A77BD615BE07}"/>
          </ac:spMkLst>
        </pc:spChg>
        <pc:graphicFrameChg chg="del modGraphic">
          <ac:chgData name="Tony Dent" userId="ee2e232c-9f0a-4b9e-8dae-8dc6fbd1d265" providerId="ADAL" clId="{0341DBA8-2793-46FB-B002-61F1ADFED5F2}" dt="2024-02-27T15:26:43.186" v="6" actId="478"/>
          <ac:graphicFrameMkLst>
            <pc:docMk/>
            <pc:sldMk cId="2057045730" sldId="257"/>
            <ac:graphicFrameMk id="4" creationId="{2B8350E5-3B69-0387-9341-45A405EC8EF2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2F9E8F-8120-4864-90DD-E60A15871FF6}" type="datetimeFigureOut">
              <a:rPr lang="en-GB" smtClean="0"/>
              <a:t>27/02/2024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B7C35-E654-4B5A-BE48-EA7C80BC97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017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AAB14-10AA-F0F8-2FA9-416CE7E5B7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9C258F-151A-57B0-524B-02F5E077B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80169-5955-9679-9C87-264FDA8F7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53CCF-9ED4-0687-4E48-C4C99958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098430-6AAC-2B2D-27F4-B09E7E263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4458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0817A-0295-4C44-F04F-60A0E365D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90BCF8-4C08-252C-E9DE-F2C4D379D4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40F61-7021-FD8A-DCDD-9BE6B1E3F6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89319-96D2-7D20-F268-BA3F309A5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9BBF9-2D4B-BEFB-53D7-1AFAF9BB9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555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202C5D-81EB-C713-D6BD-3D30469C46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252A34-9D15-89D9-51DF-2BD2EC281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54D8D0-F1F6-538B-8ED1-6859BE334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3375E-DBE0-33A0-FACE-1730C1EEC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3B277F-725B-E23C-5BEF-D8928A5DA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6128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F705D6-D726-95EB-58B5-406D3664C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F8087-9889-846A-F4A9-7C33D4576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25642-DA68-1152-58C1-F425893504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E3D90-3507-2D4C-BE46-469C02E9B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E09B1-5588-563D-D978-D7941D78C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467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1B148-5F58-6CFD-7C24-1829079D9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AE444F-B6F6-1048-9F77-1CE99774F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3B416-717D-D396-9ED0-A869F0CC3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F0EDD-1C94-A3C7-1FC4-5E13FBF24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3916C2-C42C-E019-D262-10B53A613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5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21AD2-5634-7E80-27B5-5A6CEE99E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C9D6C3-DAB2-32B3-2CC6-9077E65DFE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4B46D-8EF1-935C-DB0F-F7D7C7AB80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A05CBF-724C-CF70-D755-43675D19C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97376F-EB9A-CAB4-629E-003AC75C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8D3064-388D-92A7-6537-8A4AFC520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865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DC1258-7C14-5CDA-BC53-D8D205A53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009EB7-54FE-BA46-0815-2D48CA2747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00D765-CA70-9B7A-B232-117751ACD4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CD7A4-0BE3-59A6-3AF9-901DAA3B1E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BF0A68-E1F8-8194-BC99-F808719D6C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29B2D-2198-6F8F-ED35-9FE494700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02C13-DE53-DC13-3ED5-F5B0930DB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51EE3E-35D0-F94F-5C7F-FC1954401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657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17C9-9068-A5CC-F974-609E0919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56DAF-223B-B655-488A-8DA44C227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2CA84B-E65E-5DC3-8EF4-283003DD7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D29557-576F-6F8B-A662-3F5829B5A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178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6D21E2-7AF5-F225-EB67-38F1B1C1C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6654C6-7575-F5BC-761E-A6FB6C77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A853BA-449A-3A32-385D-F8DB4B615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056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E3CB8-90D8-5EB0-9115-3EF82141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8186BD-1E04-2E06-BD0A-FA2D322ACC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8225F2-DF73-1EE3-8663-243E6025E4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54B377-0D7A-5472-56DE-9EB5687BD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47ABC-985A-4A2A-7802-1A3DAD0AF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E612CC-900D-904C-2735-AF646CA36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859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E857E-6B9E-AD9C-1B46-DE3966D6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7250FD-5C49-3622-1657-1E86DC1438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D764D2-190C-03BE-1611-15A658E544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39BF0A-38E1-4ECF-DFDA-662516EA4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80746D-EB38-EFFE-A9B9-89BEE2F50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3A9D1F-44FA-527E-475F-F4CF55242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443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1C386AE-E99E-8E04-AD54-8E3371AF90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B92D49-C5DC-6AEF-78CE-FEE54A817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8EF0B3-7B31-B5C7-59C5-44C7425462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29/02/2024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F27B37-EAC9-565D-2CE4-792628EA9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Net Zero Seminar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48ED6-BFA3-9EFD-C19F-0BEBD62E6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F2407-64A4-40C1-9A04-2CCF318332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322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E4C8A-2A8B-D017-EE3B-8656A6550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761"/>
            <a:ext cx="10515600" cy="2783839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15000"/>
              </a:lnSpc>
              <a:spcBef>
                <a:spcPts val="1200"/>
              </a:spcBef>
              <a:buFont typeface="+mj-lt"/>
              <a:buNone/>
            </a:pPr>
            <a:r>
              <a:rPr lang="en-GB" sz="6000" kern="100" dirty="0">
                <a:effectLst/>
              </a:rPr>
              <a:t>Embracing Sustainability is Good for Small Businesses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2CA139-EE89-8648-CEAB-A77BD615BE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91841"/>
            <a:ext cx="10515600" cy="288512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7100" kern="100" dirty="0">
                <a:effectLst/>
              </a:rPr>
              <a:t>Jill Poet</a:t>
            </a:r>
          </a:p>
          <a:p>
            <a:pPr marL="0" indent="0">
              <a:buNone/>
            </a:pPr>
            <a:endParaRPr lang="en-GB" sz="4800" kern="100" dirty="0">
              <a:effectLst/>
            </a:endParaRPr>
          </a:p>
          <a:p>
            <a:pPr marL="0" indent="0">
              <a:buNone/>
            </a:pPr>
            <a:r>
              <a:rPr lang="en-GB" sz="4500" b="0" kern="0" dirty="0">
                <a:effectLst/>
              </a:rPr>
              <a:t>CEO Organisation for Responsible Business and author of “</a:t>
            </a:r>
            <a:r>
              <a:rPr lang="en-GB" sz="4500" b="0" i="1" kern="0" dirty="0">
                <a:effectLst/>
              </a:rPr>
              <a:t>It really is Just Good Business</a:t>
            </a:r>
            <a:r>
              <a:rPr lang="en-GB" sz="4500" b="0" kern="0" dirty="0">
                <a:effectLst/>
              </a:rPr>
              <a:t>”  </a:t>
            </a:r>
            <a:endParaRPr lang="en-GB" sz="4500" b="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578205-FE39-BEC0-F24F-5AF408B4C3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29/02/2024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940CAF-B4F4-38D2-A831-5A51974F3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Net Zero Seminar</a:t>
            </a:r>
          </a:p>
        </p:txBody>
      </p:sp>
    </p:spTree>
    <p:extLst>
      <p:ext uri="{BB962C8B-B14F-4D97-AF65-F5344CB8AC3E}">
        <p14:creationId xmlns:p14="http://schemas.microsoft.com/office/powerpoint/2010/main" val="2057045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Embracing Sustainability is Good for Small Businesses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 – How should we measure progress?</dc:title>
  <dc:creator>Tony Dent</dc:creator>
  <cp:lastModifiedBy>Tony Dent</cp:lastModifiedBy>
  <cp:revision>1</cp:revision>
  <dcterms:created xsi:type="dcterms:W3CDTF">2024-02-27T15:10:39Z</dcterms:created>
  <dcterms:modified xsi:type="dcterms:W3CDTF">2024-02-27T17:39:45Z</dcterms:modified>
</cp:coreProperties>
</file>