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modernComment_133_D51DB3EE.xml" ContentType="application/vnd.ms-powerpoint.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77" r:id="rId5"/>
  </p:sldMasterIdLst>
  <p:notesMasterIdLst>
    <p:notesMasterId r:id="rId14"/>
  </p:notesMasterIdLst>
  <p:sldIdLst>
    <p:sldId id="270" r:id="rId6"/>
    <p:sldId id="304" r:id="rId7"/>
    <p:sldId id="321" r:id="rId8"/>
    <p:sldId id="318" r:id="rId9"/>
    <p:sldId id="319" r:id="rId10"/>
    <p:sldId id="307" r:id="rId11"/>
    <p:sldId id="320" r:id="rId12"/>
    <p:sldId id="29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F40E922-06DD-345C-5E56-F787F9B4E94B}" name="Shaun Spiers" initials="SS" userId="S::sspiers@green-alliance.org.uk::2ea7aa0a-f5d2-4545-9f22-596482bb1890" providerId="AD"/>
  <p188:author id="{CF2F4249-5EE0-8004-7414-714FEDBA1A09}" name="Karen Crane" initials="KC" userId="S::kcrane@green-alliance.org.uk::b555d7a2-5361-40b2-852b-4b5b965ef095" providerId="AD"/>
  <p188:author id="{6A654E53-61BF-BD52-F912-DAF7DCD4D253}" name="Verner Viisainen" initials="VV" userId="S::vviisainen@green-alliance.org.uk::90cd84df-e14c-4c3f-ac84-3ad745c21782" providerId="AD"/>
  <p188:author id="{C9DAD573-CD5E-8702-FCF5-4AB10D931AC9}" name="Chris Venables" initials="CV" userId="S::cvenables@green-alliance.org.uk::37bb1667-a312-4b41-a7b1-46d1a7a96081" providerId="AD"/>
  <p188:author id="{05CA3877-6E9E-5E09-6407-DB253803835D}" name="Roz Bulleid" initials="RB" userId="S::rbulleid@green-alliance.org.uk::88d98d0a-c9cd-4cfa-8844-73fa57b83395" providerId="AD"/>
  <p188:author id="{D6C7DBE5-9D76-C687-4C9A-4EE17D83BADA}" name="Dustin Benton" initials="DB" userId="S::dbenton@green-alliance.org.uk::4dd8aad7-800e-4d6d-8405-df8592ef83e7" providerId="AD"/>
  <p188:author id="{F24914F3-318F-0A01-161C-25AA866A56B2}" name="Sophie O'Connell" initials="SO" userId="S::soconnell@green-alliance.org.uk::d6760a1f-e01c-40d5-942b-c4570920d45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28F"/>
    <a:srgbClr val="FF8D70"/>
    <a:srgbClr val="1C1C1C"/>
    <a:srgbClr val="292929"/>
    <a:srgbClr val="333333"/>
    <a:srgbClr val="4D4D4D"/>
    <a:srgbClr val="FFFFFF"/>
    <a:srgbClr val="111111"/>
    <a:srgbClr val="080808"/>
    <a:srgbClr val="0404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1DC71E-8801-4ACB-BDA1-C135471D40FF}" v="34" dt="2024-02-26T17:34:41.5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7" autoAdjust="0"/>
  </p:normalViewPr>
  <p:slideViewPr>
    <p:cSldViewPr snapToGrid="0">
      <p:cViewPr>
        <p:scale>
          <a:sx n="109" d="100"/>
          <a:sy n="109" d="100"/>
        </p:scale>
        <p:origin x="84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Carr" userId="42632ab7-92e2-4eae-9308-188687ab2596" providerId="ADAL" clId="{D41DC71E-8801-4ACB-BDA1-C135471D40FF}"/>
    <pc:docChg chg="undo custSel addSld delSld modSld sldOrd">
      <pc:chgData name="William Carr" userId="42632ab7-92e2-4eae-9308-188687ab2596" providerId="ADAL" clId="{D41DC71E-8801-4ACB-BDA1-C135471D40FF}" dt="2024-02-26T17:36:12.959" v="1710" actId="1036"/>
      <pc:docMkLst>
        <pc:docMk/>
      </pc:docMkLst>
      <pc:sldChg chg="modSp mod modTransition">
        <pc:chgData name="William Carr" userId="42632ab7-92e2-4eae-9308-188687ab2596" providerId="ADAL" clId="{D41DC71E-8801-4ACB-BDA1-C135471D40FF}" dt="2024-02-26T17:34:41.586" v="1688"/>
        <pc:sldMkLst>
          <pc:docMk/>
          <pc:sldMk cId="1843899852" sldId="270"/>
        </pc:sldMkLst>
        <pc:spChg chg="mod">
          <ac:chgData name="William Carr" userId="42632ab7-92e2-4eae-9308-188687ab2596" providerId="ADAL" clId="{D41DC71E-8801-4ACB-BDA1-C135471D40FF}" dt="2024-02-26T15:33:14.753" v="220" actId="1035"/>
          <ac:spMkLst>
            <pc:docMk/>
            <pc:sldMk cId="1843899852" sldId="270"/>
            <ac:spMk id="5" creationId="{00000000-0000-0000-0000-000000000000}"/>
          </ac:spMkLst>
        </pc:spChg>
      </pc:sldChg>
      <pc:sldChg chg="addSp modSp mod modTransition">
        <pc:chgData name="William Carr" userId="42632ab7-92e2-4eae-9308-188687ab2596" providerId="ADAL" clId="{D41DC71E-8801-4ACB-BDA1-C135471D40FF}" dt="2024-02-26T17:36:12.959" v="1710" actId="1036"/>
        <pc:sldMkLst>
          <pc:docMk/>
          <pc:sldMk cId="2780055383" sldId="293"/>
        </pc:sldMkLst>
        <pc:spChg chg="add mod">
          <ac:chgData name="William Carr" userId="42632ab7-92e2-4eae-9308-188687ab2596" providerId="ADAL" clId="{D41DC71E-8801-4ACB-BDA1-C135471D40FF}" dt="2024-02-26T17:36:05.082" v="1693" actId="1076"/>
          <ac:spMkLst>
            <pc:docMk/>
            <pc:sldMk cId="2780055383" sldId="293"/>
            <ac:spMk id="2" creationId="{63247932-9D1D-D625-8234-0BE26FE8C4C2}"/>
          </ac:spMkLst>
        </pc:spChg>
        <pc:spChg chg="mod">
          <ac:chgData name="William Carr" userId="42632ab7-92e2-4eae-9308-188687ab2596" providerId="ADAL" clId="{D41DC71E-8801-4ACB-BDA1-C135471D40FF}" dt="2024-02-26T15:29:32.950" v="71" actId="20577"/>
          <ac:spMkLst>
            <pc:docMk/>
            <pc:sldMk cId="2780055383" sldId="293"/>
            <ac:spMk id="7" creationId="{00000000-0000-0000-0000-000000000000}"/>
          </ac:spMkLst>
        </pc:spChg>
        <pc:spChg chg="mod">
          <ac:chgData name="William Carr" userId="42632ab7-92e2-4eae-9308-188687ab2596" providerId="ADAL" clId="{D41DC71E-8801-4ACB-BDA1-C135471D40FF}" dt="2024-02-26T17:36:12.959" v="1710" actId="1036"/>
          <ac:spMkLst>
            <pc:docMk/>
            <pc:sldMk cId="2780055383" sldId="293"/>
            <ac:spMk id="10" creationId="{00000000-0000-0000-0000-000000000000}"/>
          </ac:spMkLst>
        </pc:spChg>
      </pc:sldChg>
      <pc:sldChg chg="del">
        <pc:chgData name="William Carr" userId="42632ab7-92e2-4eae-9308-188687ab2596" providerId="ADAL" clId="{D41DC71E-8801-4ACB-BDA1-C135471D40FF}" dt="2024-02-26T15:26:27.842" v="0" actId="47"/>
        <pc:sldMkLst>
          <pc:docMk/>
          <pc:sldMk cId="3085318678" sldId="295"/>
        </pc:sldMkLst>
      </pc:sldChg>
      <pc:sldChg chg="addSp delSp modSp add del mod ord modTransition modAnim">
        <pc:chgData name="William Carr" userId="42632ab7-92e2-4eae-9308-188687ab2596" providerId="ADAL" clId="{D41DC71E-8801-4ACB-BDA1-C135471D40FF}" dt="2024-02-26T17:34:41.586" v="1688"/>
        <pc:sldMkLst>
          <pc:docMk/>
          <pc:sldMk cId="466739551" sldId="304"/>
        </pc:sldMkLst>
        <pc:spChg chg="del mod">
          <ac:chgData name="William Carr" userId="42632ab7-92e2-4eae-9308-188687ab2596" providerId="ADAL" clId="{D41DC71E-8801-4ACB-BDA1-C135471D40FF}" dt="2024-02-26T15:41:33.216" v="427" actId="478"/>
          <ac:spMkLst>
            <pc:docMk/>
            <pc:sldMk cId="466739551" sldId="304"/>
            <ac:spMk id="2" creationId="{7E54D835-B70E-9D38-A1FB-545CD7D11C95}"/>
          </ac:spMkLst>
        </pc:spChg>
        <pc:spChg chg="del">
          <ac:chgData name="William Carr" userId="42632ab7-92e2-4eae-9308-188687ab2596" providerId="ADAL" clId="{D41DC71E-8801-4ACB-BDA1-C135471D40FF}" dt="2024-02-26T15:37:30.434" v="225" actId="478"/>
          <ac:spMkLst>
            <pc:docMk/>
            <pc:sldMk cId="466739551" sldId="304"/>
            <ac:spMk id="3" creationId="{76281329-B5D9-5E89-971B-2CC61503AB03}"/>
          </ac:spMkLst>
        </pc:spChg>
        <pc:spChg chg="add del mod">
          <ac:chgData name="William Carr" userId="42632ab7-92e2-4eae-9308-188687ab2596" providerId="ADAL" clId="{D41DC71E-8801-4ACB-BDA1-C135471D40FF}" dt="2024-02-26T15:37:40.269" v="228" actId="478"/>
          <ac:spMkLst>
            <pc:docMk/>
            <pc:sldMk cId="466739551" sldId="304"/>
            <ac:spMk id="6" creationId="{D9D6D101-FBA1-51EC-6231-CE8C4E39BC39}"/>
          </ac:spMkLst>
        </pc:spChg>
        <pc:spChg chg="add del mod">
          <ac:chgData name="William Carr" userId="42632ab7-92e2-4eae-9308-188687ab2596" providerId="ADAL" clId="{D41DC71E-8801-4ACB-BDA1-C135471D40FF}" dt="2024-02-26T15:45:13.052" v="561" actId="478"/>
          <ac:spMkLst>
            <pc:docMk/>
            <pc:sldMk cId="466739551" sldId="304"/>
            <ac:spMk id="7" creationId="{517A8DF5-E145-197B-BF9B-FCBCD994F92D}"/>
          </ac:spMkLst>
        </pc:spChg>
        <pc:spChg chg="del mod">
          <ac:chgData name="William Carr" userId="42632ab7-92e2-4eae-9308-188687ab2596" providerId="ADAL" clId="{D41DC71E-8801-4ACB-BDA1-C135471D40FF}" dt="2024-02-26T15:37:35.555" v="227" actId="478"/>
          <ac:spMkLst>
            <pc:docMk/>
            <pc:sldMk cId="466739551" sldId="304"/>
            <ac:spMk id="9" creationId="{91793469-5816-677C-E5AE-9057E2BD21B3}"/>
          </ac:spMkLst>
        </pc:spChg>
        <pc:spChg chg="add del mod">
          <ac:chgData name="William Carr" userId="42632ab7-92e2-4eae-9308-188687ab2596" providerId="ADAL" clId="{D41DC71E-8801-4ACB-BDA1-C135471D40FF}" dt="2024-02-26T15:45:40.556" v="632" actId="478"/>
          <ac:spMkLst>
            <pc:docMk/>
            <pc:sldMk cId="466739551" sldId="304"/>
            <ac:spMk id="10" creationId="{2B60FF0A-F7E9-62C6-B206-C0EC07BA78CB}"/>
          </ac:spMkLst>
        </pc:spChg>
        <pc:spChg chg="add del mod">
          <ac:chgData name="William Carr" userId="42632ab7-92e2-4eae-9308-188687ab2596" providerId="ADAL" clId="{D41DC71E-8801-4ACB-BDA1-C135471D40FF}" dt="2024-02-26T15:45:44.394" v="633" actId="478"/>
          <ac:spMkLst>
            <pc:docMk/>
            <pc:sldMk cId="466739551" sldId="304"/>
            <ac:spMk id="12" creationId="{46788B88-9250-66DF-6E3F-FEDD6D6D3517}"/>
          </ac:spMkLst>
        </pc:spChg>
        <pc:spChg chg="add mod">
          <ac:chgData name="William Carr" userId="42632ab7-92e2-4eae-9308-188687ab2596" providerId="ADAL" clId="{D41DC71E-8801-4ACB-BDA1-C135471D40FF}" dt="2024-02-26T16:02:03.852" v="929" actId="20577"/>
          <ac:spMkLst>
            <pc:docMk/>
            <pc:sldMk cId="466739551" sldId="304"/>
            <ac:spMk id="13" creationId="{31FD0BE8-92C6-C94B-F779-F2E6EB444795}"/>
          </ac:spMkLst>
        </pc:spChg>
        <pc:spChg chg="add del mod">
          <ac:chgData name="William Carr" userId="42632ab7-92e2-4eae-9308-188687ab2596" providerId="ADAL" clId="{D41DC71E-8801-4ACB-BDA1-C135471D40FF}" dt="2024-02-26T17:28:45.289" v="1588" actId="478"/>
          <ac:spMkLst>
            <pc:docMk/>
            <pc:sldMk cId="466739551" sldId="304"/>
            <ac:spMk id="14" creationId="{D65C96B6-67BA-2C7A-0BB9-2693438EA70E}"/>
          </ac:spMkLst>
        </pc:spChg>
        <pc:picChg chg="del">
          <ac:chgData name="William Carr" userId="42632ab7-92e2-4eae-9308-188687ab2596" providerId="ADAL" clId="{D41DC71E-8801-4ACB-BDA1-C135471D40FF}" dt="2024-02-26T15:37:27.303" v="224" actId="478"/>
          <ac:picMkLst>
            <pc:docMk/>
            <pc:sldMk cId="466739551" sldId="304"/>
            <ac:picMk id="4" creationId="{9B6EE7A5-52A7-D4B4-810A-AFAC8E11F54F}"/>
          </ac:picMkLst>
        </pc:picChg>
      </pc:sldChg>
      <pc:sldChg chg="del">
        <pc:chgData name="William Carr" userId="42632ab7-92e2-4eae-9308-188687ab2596" providerId="ADAL" clId="{D41DC71E-8801-4ACB-BDA1-C135471D40FF}" dt="2024-02-26T15:28:01.328" v="4" actId="47"/>
        <pc:sldMkLst>
          <pc:docMk/>
          <pc:sldMk cId="4071309480" sldId="305"/>
        </pc:sldMkLst>
      </pc:sldChg>
      <pc:sldChg chg="del">
        <pc:chgData name="William Carr" userId="42632ab7-92e2-4eae-9308-188687ab2596" providerId="ADAL" clId="{D41DC71E-8801-4ACB-BDA1-C135471D40FF}" dt="2024-02-26T15:27:39.347" v="3" actId="47"/>
        <pc:sldMkLst>
          <pc:docMk/>
          <pc:sldMk cId="2653013782" sldId="306"/>
        </pc:sldMkLst>
      </pc:sldChg>
      <pc:sldChg chg="addSp delSp modSp mod modTransition modAnim modCm">
        <pc:chgData name="William Carr" userId="42632ab7-92e2-4eae-9308-188687ab2596" providerId="ADAL" clId="{D41DC71E-8801-4ACB-BDA1-C135471D40FF}" dt="2024-02-26T17:34:41.586" v="1688"/>
        <pc:sldMkLst>
          <pc:docMk/>
          <pc:sldMk cId="3575493614" sldId="307"/>
        </pc:sldMkLst>
        <pc:spChg chg="mod">
          <ac:chgData name="William Carr" userId="42632ab7-92e2-4eae-9308-188687ab2596" providerId="ADAL" clId="{D41DC71E-8801-4ACB-BDA1-C135471D40FF}" dt="2024-02-26T16:08:47.036" v="1051" actId="1037"/>
          <ac:spMkLst>
            <pc:docMk/>
            <pc:sldMk cId="3575493614" sldId="307"/>
            <ac:spMk id="2" creationId="{7E54D835-B70E-9D38-A1FB-545CD7D11C95}"/>
          </ac:spMkLst>
        </pc:spChg>
        <pc:spChg chg="del mod">
          <ac:chgData name="William Carr" userId="42632ab7-92e2-4eae-9308-188687ab2596" providerId="ADAL" clId="{D41DC71E-8801-4ACB-BDA1-C135471D40FF}" dt="2024-02-26T16:06:26.958" v="935" actId="478"/>
          <ac:spMkLst>
            <pc:docMk/>
            <pc:sldMk cId="3575493614" sldId="307"/>
            <ac:spMk id="4" creationId="{D43AD3A1-6CE6-B473-DE1D-352A917B1D1D}"/>
          </ac:spMkLst>
        </pc:spChg>
        <pc:spChg chg="del">
          <ac:chgData name="William Carr" userId="42632ab7-92e2-4eae-9308-188687ab2596" providerId="ADAL" clId="{D41DC71E-8801-4ACB-BDA1-C135471D40FF}" dt="2024-02-26T16:06:14.300" v="930" actId="478"/>
          <ac:spMkLst>
            <pc:docMk/>
            <pc:sldMk cId="3575493614" sldId="307"/>
            <ac:spMk id="5" creationId="{CF38A404-7CEC-CC6B-7806-9CDE928A8654}"/>
          </ac:spMkLst>
        </pc:spChg>
        <pc:spChg chg="del">
          <ac:chgData name="William Carr" userId="42632ab7-92e2-4eae-9308-188687ab2596" providerId="ADAL" clId="{D41DC71E-8801-4ACB-BDA1-C135471D40FF}" dt="2024-02-26T16:06:17.348" v="932" actId="478"/>
          <ac:spMkLst>
            <pc:docMk/>
            <pc:sldMk cId="3575493614" sldId="307"/>
            <ac:spMk id="7" creationId="{715D2783-EFB9-75D8-F302-EFB9405EED34}"/>
          </ac:spMkLst>
        </pc:spChg>
        <pc:spChg chg="add mod">
          <ac:chgData name="William Carr" userId="42632ab7-92e2-4eae-9308-188687ab2596" providerId="ADAL" clId="{D41DC71E-8801-4ACB-BDA1-C135471D40FF}" dt="2024-02-26T16:08:51.879" v="1059" actId="1037"/>
          <ac:spMkLst>
            <pc:docMk/>
            <pc:sldMk cId="3575493614" sldId="307"/>
            <ac:spMk id="9" creationId="{E69D3AE1-5A2A-AED5-8EF9-709A7526EF6B}"/>
          </ac:spMkLst>
        </pc:spChg>
        <pc:grpChg chg="add del mod">
          <ac:chgData name="William Carr" userId="42632ab7-92e2-4eae-9308-188687ab2596" providerId="ADAL" clId="{D41DC71E-8801-4ACB-BDA1-C135471D40FF}" dt="2024-02-26T17:30:50.830" v="1639" actId="165"/>
          <ac:grpSpMkLst>
            <pc:docMk/>
            <pc:sldMk cId="3575493614" sldId="307"/>
            <ac:grpSpMk id="10" creationId="{9A359E82-1A6B-918F-E1A1-93BBF745D32A}"/>
          </ac:grpSpMkLst>
        </pc:grpChg>
        <pc:picChg chg="mod topLvl">
          <ac:chgData name="William Carr" userId="42632ab7-92e2-4eae-9308-188687ab2596" providerId="ADAL" clId="{D41DC71E-8801-4ACB-BDA1-C135471D40FF}" dt="2024-02-26T17:30:50.830" v="1639" actId="165"/>
          <ac:picMkLst>
            <pc:docMk/>
            <pc:sldMk cId="3575493614" sldId="307"/>
            <ac:picMk id="6" creationId="{F4088EF8-C98E-C9C9-0A44-25A426449E33}"/>
          </ac:picMkLst>
        </pc:picChg>
        <pc:picChg chg="add mod topLvl">
          <ac:chgData name="William Carr" userId="42632ab7-92e2-4eae-9308-188687ab2596" providerId="ADAL" clId="{D41DC71E-8801-4ACB-BDA1-C135471D40FF}" dt="2024-02-26T17:30:50.830" v="1639" actId="165"/>
          <ac:picMkLst>
            <pc:docMk/>
            <pc:sldMk cId="3575493614" sldId="307"/>
            <ac:picMk id="8" creationId="{3F0463ED-6331-353F-FDB6-077332F6822E}"/>
          </ac:picMkLst>
        </pc:picChg>
        <pc:extLst>
          <p:ext xmlns:p="http://schemas.openxmlformats.org/presentationml/2006/main" uri="{D6D511B9-2390-475A-947B-AFAB55BFBCF1}">
            <pc226:cmChg xmlns:pc226="http://schemas.microsoft.com/office/powerpoint/2022/06/main/command" chg="mod">
              <pc226:chgData name="William Carr" userId="42632ab7-92e2-4eae-9308-188687ab2596" providerId="ADAL" clId="{D41DC71E-8801-4ACB-BDA1-C135471D40FF}" dt="2024-02-26T16:06:14.309" v="931" actId="2056"/>
              <pc2:cmMkLst xmlns:pc2="http://schemas.microsoft.com/office/powerpoint/2019/9/main/command">
                <pc:docMk/>
                <pc:sldMk cId="3575493614" sldId="307"/>
                <pc2:cmMk id="{B2A09E4E-B8F0-444F-A731-45291E2841F7}"/>
              </pc2:cmMkLst>
            </pc226:cmChg>
            <pc226:cmChg xmlns:pc226="http://schemas.microsoft.com/office/powerpoint/2022/06/main/command" chg="mod">
              <pc226:chgData name="William Carr" userId="42632ab7-92e2-4eae-9308-188687ab2596" providerId="ADAL" clId="{D41DC71E-8801-4ACB-BDA1-C135471D40FF}" dt="2024-02-26T16:06:14.309" v="931" actId="2056"/>
              <pc2:cmMkLst xmlns:pc2="http://schemas.microsoft.com/office/powerpoint/2019/9/main/command">
                <pc:docMk/>
                <pc:sldMk cId="3575493614" sldId="307"/>
                <pc2:cmMk id="{E80B6BBD-8B5E-4E7A-BA93-6D17A1D6B2D4}"/>
              </pc2:cmMkLst>
            </pc226:cmChg>
          </p:ext>
        </pc:extLst>
      </pc:sldChg>
      <pc:sldChg chg="del">
        <pc:chgData name="William Carr" userId="42632ab7-92e2-4eae-9308-188687ab2596" providerId="ADAL" clId="{D41DC71E-8801-4ACB-BDA1-C135471D40FF}" dt="2024-02-26T15:29:54.236" v="73" actId="47"/>
        <pc:sldMkLst>
          <pc:docMk/>
          <pc:sldMk cId="677538805" sldId="308"/>
        </pc:sldMkLst>
      </pc:sldChg>
      <pc:sldChg chg="del">
        <pc:chgData name="William Carr" userId="42632ab7-92e2-4eae-9308-188687ab2596" providerId="ADAL" clId="{D41DC71E-8801-4ACB-BDA1-C135471D40FF}" dt="2024-02-26T16:09:14.331" v="1060" actId="47"/>
        <pc:sldMkLst>
          <pc:docMk/>
          <pc:sldMk cId="430324135" sldId="309"/>
        </pc:sldMkLst>
      </pc:sldChg>
      <pc:sldChg chg="del">
        <pc:chgData name="William Carr" userId="42632ab7-92e2-4eae-9308-188687ab2596" providerId="ADAL" clId="{D41DC71E-8801-4ACB-BDA1-C135471D40FF}" dt="2024-02-26T15:28:07.789" v="5" actId="47"/>
        <pc:sldMkLst>
          <pc:docMk/>
          <pc:sldMk cId="2775849602" sldId="310"/>
        </pc:sldMkLst>
      </pc:sldChg>
      <pc:sldChg chg="del">
        <pc:chgData name="William Carr" userId="42632ab7-92e2-4eae-9308-188687ab2596" providerId="ADAL" clId="{D41DC71E-8801-4ACB-BDA1-C135471D40FF}" dt="2024-02-26T15:28:07.789" v="5" actId="47"/>
        <pc:sldMkLst>
          <pc:docMk/>
          <pc:sldMk cId="1135100282" sldId="312"/>
        </pc:sldMkLst>
      </pc:sldChg>
      <pc:sldChg chg="del">
        <pc:chgData name="William Carr" userId="42632ab7-92e2-4eae-9308-188687ab2596" providerId="ADAL" clId="{D41DC71E-8801-4ACB-BDA1-C135471D40FF}" dt="2024-02-26T15:26:27.842" v="0" actId="47"/>
        <pc:sldMkLst>
          <pc:docMk/>
          <pc:sldMk cId="1840463348" sldId="314"/>
        </pc:sldMkLst>
      </pc:sldChg>
      <pc:sldChg chg="del">
        <pc:chgData name="William Carr" userId="42632ab7-92e2-4eae-9308-188687ab2596" providerId="ADAL" clId="{D41DC71E-8801-4ACB-BDA1-C135471D40FF}" dt="2024-02-26T15:26:27.842" v="0" actId="47"/>
        <pc:sldMkLst>
          <pc:docMk/>
          <pc:sldMk cId="2970879605" sldId="315"/>
        </pc:sldMkLst>
      </pc:sldChg>
      <pc:sldChg chg="del">
        <pc:chgData name="William Carr" userId="42632ab7-92e2-4eae-9308-188687ab2596" providerId="ADAL" clId="{D41DC71E-8801-4ACB-BDA1-C135471D40FF}" dt="2024-02-26T15:28:07.789" v="5" actId="47"/>
        <pc:sldMkLst>
          <pc:docMk/>
          <pc:sldMk cId="998246593" sldId="316"/>
        </pc:sldMkLst>
      </pc:sldChg>
      <pc:sldChg chg="del">
        <pc:chgData name="William Carr" userId="42632ab7-92e2-4eae-9308-188687ab2596" providerId="ADAL" clId="{D41DC71E-8801-4ACB-BDA1-C135471D40FF}" dt="2024-02-26T15:26:27.842" v="0" actId="47"/>
        <pc:sldMkLst>
          <pc:docMk/>
          <pc:sldMk cId="3214283749" sldId="317"/>
        </pc:sldMkLst>
      </pc:sldChg>
      <pc:sldChg chg="delSp modSp mod modTransition delAnim">
        <pc:chgData name="William Carr" userId="42632ab7-92e2-4eae-9308-188687ab2596" providerId="ADAL" clId="{D41DC71E-8801-4ACB-BDA1-C135471D40FF}" dt="2024-02-26T17:34:41.586" v="1688"/>
        <pc:sldMkLst>
          <pc:docMk/>
          <pc:sldMk cId="396679836" sldId="318"/>
        </pc:sldMkLst>
        <pc:spChg chg="mod">
          <ac:chgData name="William Carr" userId="42632ab7-92e2-4eae-9308-188687ab2596" providerId="ADAL" clId="{D41DC71E-8801-4ACB-BDA1-C135471D40FF}" dt="2024-02-26T15:57:40.602" v="856" actId="20577"/>
          <ac:spMkLst>
            <pc:docMk/>
            <pc:sldMk cId="396679836" sldId="318"/>
            <ac:spMk id="4" creationId="{074052B0-DA45-CB01-3267-1E5C93A96B50}"/>
          </ac:spMkLst>
        </pc:spChg>
        <pc:spChg chg="del">
          <ac:chgData name="William Carr" userId="42632ab7-92e2-4eae-9308-188687ab2596" providerId="ADAL" clId="{D41DC71E-8801-4ACB-BDA1-C135471D40FF}" dt="2024-02-26T15:30:35.478" v="74" actId="478"/>
          <ac:spMkLst>
            <pc:docMk/>
            <pc:sldMk cId="396679836" sldId="318"/>
            <ac:spMk id="8" creationId="{A5FA2EE6-B993-6160-5A17-E8B8A6A639F2}"/>
          </ac:spMkLst>
        </pc:spChg>
        <pc:picChg chg="mod">
          <ac:chgData name="William Carr" userId="42632ab7-92e2-4eae-9308-188687ab2596" providerId="ADAL" clId="{D41DC71E-8801-4ACB-BDA1-C135471D40FF}" dt="2024-02-26T15:57:45.390" v="874" actId="1038"/>
          <ac:picMkLst>
            <pc:docMk/>
            <pc:sldMk cId="396679836" sldId="318"/>
            <ac:picMk id="3" creationId="{A0CF9A2A-8E3C-788A-C52A-5B5C8F89BEDA}"/>
          </ac:picMkLst>
        </pc:picChg>
      </pc:sldChg>
      <pc:sldChg chg="addSp delSp modSp add mod modTransition">
        <pc:chgData name="William Carr" userId="42632ab7-92e2-4eae-9308-188687ab2596" providerId="ADAL" clId="{D41DC71E-8801-4ACB-BDA1-C135471D40FF}" dt="2024-02-26T17:34:41.586" v="1688"/>
        <pc:sldMkLst>
          <pc:docMk/>
          <pc:sldMk cId="3781740267" sldId="319"/>
        </pc:sldMkLst>
        <pc:spChg chg="mod">
          <ac:chgData name="William Carr" userId="42632ab7-92e2-4eae-9308-188687ab2596" providerId="ADAL" clId="{D41DC71E-8801-4ACB-BDA1-C135471D40FF}" dt="2024-02-26T16:14:30.990" v="1131" actId="1037"/>
          <ac:spMkLst>
            <pc:docMk/>
            <pc:sldMk cId="3781740267" sldId="319"/>
            <ac:spMk id="2" creationId="{5E997C97-56BC-C3CE-A008-382B69C3C351}"/>
          </ac:spMkLst>
        </pc:spChg>
        <pc:spChg chg="del">
          <ac:chgData name="William Carr" userId="42632ab7-92e2-4eae-9308-188687ab2596" providerId="ADAL" clId="{D41DC71E-8801-4ACB-BDA1-C135471D40FF}" dt="2024-02-26T16:13:35.337" v="1073" actId="478"/>
          <ac:spMkLst>
            <pc:docMk/>
            <pc:sldMk cId="3781740267" sldId="319"/>
            <ac:spMk id="3" creationId="{C8BF3A1D-8B68-1748-584B-4FC639B29E3B}"/>
          </ac:spMkLst>
        </pc:spChg>
        <pc:spChg chg="add del mod">
          <ac:chgData name="William Carr" userId="42632ab7-92e2-4eae-9308-188687ab2596" providerId="ADAL" clId="{D41DC71E-8801-4ACB-BDA1-C135471D40FF}" dt="2024-02-26T16:13:26.905" v="1071" actId="478"/>
          <ac:spMkLst>
            <pc:docMk/>
            <pc:sldMk cId="3781740267" sldId="319"/>
            <ac:spMk id="6" creationId="{C9F0B218-AB99-73FB-6655-065592D8BE7D}"/>
          </ac:spMkLst>
        </pc:spChg>
        <pc:spChg chg="del">
          <ac:chgData name="William Carr" userId="42632ab7-92e2-4eae-9308-188687ab2596" providerId="ADAL" clId="{D41DC71E-8801-4ACB-BDA1-C135471D40FF}" dt="2024-02-26T16:09:20.028" v="1061" actId="478"/>
          <ac:spMkLst>
            <pc:docMk/>
            <pc:sldMk cId="3781740267" sldId="319"/>
            <ac:spMk id="9" creationId="{B0F46F73-1270-EE9B-A6D7-23FBB83AA0C5}"/>
          </ac:spMkLst>
        </pc:spChg>
        <pc:spChg chg="add del mod">
          <ac:chgData name="William Carr" userId="42632ab7-92e2-4eae-9308-188687ab2596" providerId="ADAL" clId="{D41DC71E-8801-4ACB-BDA1-C135471D40FF}" dt="2024-02-26T16:14:33.906" v="1132" actId="478"/>
          <ac:spMkLst>
            <pc:docMk/>
            <pc:sldMk cId="3781740267" sldId="319"/>
            <ac:spMk id="11" creationId="{8D9BDA82-481A-CED6-C6DE-9DD692CEE24B}"/>
          </ac:spMkLst>
        </pc:spChg>
        <pc:grpChg chg="add del mod ord">
          <ac:chgData name="William Carr" userId="42632ab7-92e2-4eae-9308-188687ab2596" providerId="ADAL" clId="{D41DC71E-8801-4ACB-BDA1-C135471D40FF}" dt="2024-02-26T16:14:10.005" v="1109" actId="478"/>
          <ac:grpSpMkLst>
            <pc:docMk/>
            <pc:sldMk cId="3781740267" sldId="319"/>
            <ac:grpSpMk id="7" creationId="{3C765DC6-9AFB-FC26-BB62-FC2E533B0BE6}"/>
          </ac:grpSpMkLst>
        </pc:grpChg>
        <pc:picChg chg="mod">
          <ac:chgData name="William Carr" userId="42632ab7-92e2-4eae-9308-188687ab2596" providerId="ADAL" clId="{D41DC71E-8801-4ACB-BDA1-C135471D40FF}" dt="2024-02-26T16:14:06.546" v="1108" actId="1037"/>
          <ac:picMkLst>
            <pc:docMk/>
            <pc:sldMk cId="3781740267" sldId="319"/>
            <ac:picMk id="4" creationId="{5213934F-9F77-8470-D470-71FB92B146C8}"/>
          </ac:picMkLst>
        </pc:picChg>
        <pc:picChg chg="mod">
          <ac:chgData name="William Carr" userId="42632ab7-92e2-4eae-9308-188687ab2596" providerId="ADAL" clId="{D41DC71E-8801-4ACB-BDA1-C135471D40FF}" dt="2024-02-26T16:13:40.213" v="1074"/>
          <ac:picMkLst>
            <pc:docMk/>
            <pc:sldMk cId="3781740267" sldId="319"/>
            <ac:picMk id="8" creationId="{84E71378-F3F2-81B6-B46B-863B80D5CE0E}"/>
          </ac:picMkLst>
        </pc:picChg>
        <pc:picChg chg="mod">
          <ac:chgData name="William Carr" userId="42632ab7-92e2-4eae-9308-188687ab2596" providerId="ADAL" clId="{D41DC71E-8801-4ACB-BDA1-C135471D40FF}" dt="2024-02-26T16:13:40.213" v="1074"/>
          <ac:picMkLst>
            <pc:docMk/>
            <pc:sldMk cId="3781740267" sldId="319"/>
            <ac:picMk id="10" creationId="{BA82DB1E-4BBA-24B7-D31E-849EEF1BBA88}"/>
          </ac:picMkLst>
        </pc:picChg>
      </pc:sldChg>
      <pc:sldChg chg="addSp delSp modSp add mod modTransition modAnim">
        <pc:chgData name="William Carr" userId="42632ab7-92e2-4eae-9308-188687ab2596" providerId="ADAL" clId="{D41DC71E-8801-4ACB-BDA1-C135471D40FF}" dt="2024-02-26T17:34:41.586" v="1688"/>
        <pc:sldMkLst>
          <pc:docMk/>
          <pc:sldMk cId="3595251628" sldId="320"/>
        </pc:sldMkLst>
        <pc:spChg chg="add mod">
          <ac:chgData name="William Carr" userId="42632ab7-92e2-4eae-9308-188687ab2596" providerId="ADAL" clId="{D41DC71E-8801-4ACB-BDA1-C135471D40FF}" dt="2024-02-26T16:28:25.816" v="1548" actId="164"/>
          <ac:spMkLst>
            <pc:docMk/>
            <pc:sldMk cId="3595251628" sldId="320"/>
            <ac:spMk id="2" creationId="{8871718F-380C-215E-4D88-7686CA095FAA}"/>
          </ac:spMkLst>
        </pc:spChg>
        <pc:spChg chg="add mod">
          <ac:chgData name="William Carr" userId="42632ab7-92e2-4eae-9308-188687ab2596" providerId="ADAL" clId="{D41DC71E-8801-4ACB-BDA1-C135471D40FF}" dt="2024-02-26T16:28:25.816" v="1548" actId="164"/>
          <ac:spMkLst>
            <pc:docMk/>
            <pc:sldMk cId="3595251628" sldId="320"/>
            <ac:spMk id="3" creationId="{C2036E7C-B58A-BB4E-F373-B5FB0E72F716}"/>
          </ac:spMkLst>
        </pc:spChg>
        <pc:spChg chg="add del mod">
          <ac:chgData name="William Carr" userId="42632ab7-92e2-4eae-9308-188687ab2596" providerId="ADAL" clId="{D41DC71E-8801-4ACB-BDA1-C135471D40FF}" dt="2024-02-26T16:26:24.806" v="1421" actId="478"/>
          <ac:spMkLst>
            <pc:docMk/>
            <pc:sldMk cId="3595251628" sldId="320"/>
            <ac:spMk id="4" creationId="{B9CD2764-F371-3578-47BD-D7DF97302F1D}"/>
          </ac:spMkLst>
        </pc:spChg>
        <pc:spChg chg="add mod">
          <ac:chgData name="William Carr" userId="42632ab7-92e2-4eae-9308-188687ab2596" providerId="ADAL" clId="{D41DC71E-8801-4ACB-BDA1-C135471D40FF}" dt="2024-02-26T16:28:25.816" v="1548" actId="164"/>
          <ac:spMkLst>
            <pc:docMk/>
            <pc:sldMk cId="3595251628" sldId="320"/>
            <ac:spMk id="5" creationId="{9358100A-7A4F-4DDE-E7E4-08CDE381121B}"/>
          </ac:spMkLst>
        </pc:spChg>
        <pc:spChg chg="mod">
          <ac:chgData name="William Carr" userId="42632ab7-92e2-4eae-9308-188687ab2596" providerId="ADAL" clId="{D41DC71E-8801-4ACB-BDA1-C135471D40FF}" dt="2024-02-26T16:28:13.958" v="1547" actId="20577"/>
          <ac:spMkLst>
            <pc:docMk/>
            <pc:sldMk cId="3595251628" sldId="320"/>
            <ac:spMk id="13" creationId="{44A2F9B7-FF73-C51D-10C5-6CE14F965EDA}"/>
          </ac:spMkLst>
        </pc:spChg>
        <pc:grpChg chg="add mod">
          <ac:chgData name="William Carr" userId="42632ab7-92e2-4eae-9308-188687ab2596" providerId="ADAL" clId="{D41DC71E-8801-4ACB-BDA1-C135471D40FF}" dt="2024-02-26T16:28:31.232" v="1563" actId="1035"/>
          <ac:grpSpMkLst>
            <pc:docMk/>
            <pc:sldMk cId="3595251628" sldId="320"/>
            <ac:grpSpMk id="6" creationId="{5A1D8DDA-4D26-EE0E-E4FF-B9470A0D323F}"/>
          </ac:grpSpMkLst>
        </pc:grpChg>
      </pc:sldChg>
      <pc:sldChg chg="addSp delSp modSp new mod modTransition">
        <pc:chgData name="William Carr" userId="42632ab7-92e2-4eae-9308-188687ab2596" providerId="ADAL" clId="{D41DC71E-8801-4ACB-BDA1-C135471D40FF}" dt="2024-02-26T17:34:41.586" v="1688"/>
        <pc:sldMkLst>
          <pc:docMk/>
          <pc:sldMk cId="3484068772" sldId="321"/>
        </pc:sldMkLst>
        <pc:spChg chg="del">
          <ac:chgData name="William Carr" userId="42632ab7-92e2-4eae-9308-188687ab2596" providerId="ADAL" clId="{D41DC71E-8801-4ACB-BDA1-C135471D40FF}" dt="2024-02-26T17:28:54.334" v="1591" actId="478"/>
          <ac:spMkLst>
            <pc:docMk/>
            <pc:sldMk cId="3484068772" sldId="321"/>
            <ac:spMk id="2" creationId="{C6BED714-8821-4C84-AF99-2C51AA7136F2}"/>
          </ac:spMkLst>
        </pc:spChg>
        <pc:spChg chg="del">
          <ac:chgData name="William Carr" userId="42632ab7-92e2-4eae-9308-188687ab2596" providerId="ADAL" clId="{D41DC71E-8801-4ACB-BDA1-C135471D40FF}" dt="2024-02-26T17:28:51.220" v="1590" actId="478"/>
          <ac:spMkLst>
            <pc:docMk/>
            <pc:sldMk cId="3484068772" sldId="321"/>
            <ac:spMk id="3" creationId="{A058DC9C-3FC1-D067-8134-AB18F67D8FCF}"/>
          </ac:spMkLst>
        </pc:spChg>
        <pc:spChg chg="add mod">
          <ac:chgData name="William Carr" userId="42632ab7-92e2-4eae-9308-188687ab2596" providerId="ADAL" clId="{D41DC71E-8801-4ACB-BDA1-C135471D40FF}" dt="2024-02-26T17:29:28.687" v="1636" actId="1076"/>
          <ac:spMkLst>
            <pc:docMk/>
            <pc:sldMk cId="3484068772" sldId="321"/>
            <ac:spMk id="6" creationId="{1E1F5D3A-AF19-36CA-78D9-FBB6371656A3}"/>
          </ac:spMkLst>
        </pc:spChg>
        <pc:picChg chg="add mod">
          <ac:chgData name="William Carr" userId="42632ab7-92e2-4eae-9308-188687ab2596" providerId="ADAL" clId="{D41DC71E-8801-4ACB-BDA1-C135471D40FF}" dt="2024-02-26T17:29:31.645" v="1637" actId="1076"/>
          <ac:picMkLst>
            <pc:docMk/>
            <pc:sldMk cId="3484068772" sldId="321"/>
            <ac:picMk id="5" creationId="{04CF34D8-D7AB-9BDD-1180-2CB52639CC6F}"/>
          </ac:picMkLst>
        </pc:picChg>
      </pc:sldChg>
    </pc:docChg>
  </pc:docChgLst>
</pc:chgInfo>
</file>

<file path=ppt/comments/modernComment_133_D51DB3EE.xml><?xml version="1.0" encoding="utf-8"?>
<p188:cmLst xmlns:a="http://schemas.openxmlformats.org/drawingml/2006/main" xmlns:r="http://schemas.openxmlformats.org/officeDocument/2006/relationships" xmlns:p188="http://schemas.microsoft.com/office/powerpoint/2018/8/main">
  <p188:cm id="{E80B6BBD-8B5E-4E7A-BA93-6D17A1D6B2D4}" authorId="{6A654E53-61BF-BD52-F912-DAF7DCD4D253}" status="resolved" created="2023-06-06T11:29:56.843" complete="100000">
    <ac:txMkLst xmlns:ac="http://schemas.microsoft.com/office/drawing/2013/main/command">
      <pc:docMk xmlns:pc="http://schemas.microsoft.com/office/powerpoint/2013/main/command"/>
      <pc:sldMk xmlns:pc="http://schemas.microsoft.com/office/powerpoint/2013/main/command" cId="3575493614" sldId="307"/>
      <ac:spMk id="5" creationId="{CF38A404-7CEC-CC6B-7806-9CDE928A8654}"/>
      <ac:txMk cp="119" len="126">
        <ac:context len="645" hash="380777250"/>
      </ac:txMk>
    </ac:txMkLst>
    <p188:txBody>
      <a:bodyPr/>
      <a:lstStyle/>
      <a:p>
        <a:r>
          <a:rPr lang="en-GB"/>
          <a:t>The government scaled down ambition on vehicle efficiency and revised down estimations of emissions savings from hybrid vehicles.</a:t>
        </a:r>
      </a:p>
    </p188:txBody>
  </p188:cm>
  <p188:cm id="{B2A09E4E-B8F0-444F-A731-45291E2841F7}" authorId="{6F40E922-06DD-345C-5E56-F787F9B4E94B}" status="resolved" created="2023-06-08T15:37:59.622" complete="100000">
    <ac:txMkLst xmlns:ac="http://schemas.microsoft.com/office/drawing/2013/main/command">
      <pc:docMk xmlns:pc="http://schemas.microsoft.com/office/powerpoint/2013/main/command"/>
      <pc:sldMk xmlns:pc="http://schemas.microsoft.com/office/powerpoint/2013/main/command" cId="3575493614" sldId="307"/>
      <ac:spMk id="5" creationId="{CF38A404-7CEC-CC6B-7806-9CDE928A8654}"/>
      <ac:txMk cp="119" len="126">
        <ac:context len="645" hash="380777250"/>
      </ac:txMk>
    </ac:txMkLst>
    <p188:txBody>
      <a:bodyPr/>
      <a:lstStyle/>
      <a:p>
        <a:r>
          <a:rPr lang="en-GB"/>
          <a:t>Is it not the case that assumptions on behaviour change and demand management have also been scaled back? If so, we should say it. I understand that the CCC is concerned about this (I'm not sure if that's public information) and it looks to me like a potential story.</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etaOT" panose="02000503040000020004" pitchFamily="2" charset="0"/>
              </a:defRPr>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etaOT" panose="02000503040000020004" pitchFamily="2" charset="0"/>
              </a:defRPr>
            </a:lvl1pPr>
          </a:lstStyle>
          <a:p>
            <a:fld id="{4BF7EC90-50EC-45AD-9017-6B514FC2FB56}" type="datetimeFigureOut">
              <a:rPr lang="en-GB" smtClean="0"/>
              <a:pPr/>
              <a:t>26/02/2024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etaOT" panose="02000503040000020004" pitchFamily="2" charset="0"/>
              </a:defRPr>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etaOT" panose="02000503040000020004" pitchFamily="2" charset="0"/>
              </a:defRPr>
            </a:lvl1pPr>
          </a:lstStyle>
          <a:p>
            <a:fld id="{8F11033D-6E96-43F7-9929-6EFB84945C35}" type="slidenum">
              <a:rPr lang="en-GB" smtClean="0"/>
              <a:pPr/>
              <a:t>‹#›</a:t>
            </a:fld>
            <a:endParaRPr lang="en-GB"/>
          </a:p>
        </p:txBody>
      </p:sp>
    </p:spTree>
    <p:extLst>
      <p:ext uri="{BB962C8B-B14F-4D97-AF65-F5344CB8AC3E}">
        <p14:creationId xmlns:p14="http://schemas.microsoft.com/office/powerpoint/2010/main" val="2764512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etaOT" panose="02000503040000020004" pitchFamily="2" charset="0"/>
        <a:ea typeface="+mn-ea"/>
        <a:cs typeface="+mn-cs"/>
      </a:defRPr>
    </a:lvl1pPr>
    <a:lvl2pPr marL="457200" algn="l" defTabSz="914400" rtl="0" eaLnBrk="1" latinLnBrk="0" hangingPunct="1">
      <a:defRPr sz="1200" kern="1200">
        <a:solidFill>
          <a:schemeClr val="tx1"/>
        </a:solidFill>
        <a:latin typeface="MetaOT" panose="02000503040000020004" pitchFamily="2" charset="0"/>
        <a:ea typeface="+mn-ea"/>
        <a:cs typeface="+mn-cs"/>
      </a:defRPr>
    </a:lvl2pPr>
    <a:lvl3pPr marL="914400" algn="l" defTabSz="914400" rtl="0" eaLnBrk="1" latinLnBrk="0" hangingPunct="1">
      <a:defRPr sz="1200" kern="1200">
        <a:solidFill>
          <a:schemeClr val="tx1"/>
        </a:solidFill>
        <a:latin typeface="MetaOT" panose="02000503040000020004" pitchFamily="2" charset="0"/>
        <a:ea typeface="+mn-ea"/>
        <a:cs typeface="+mn-cs"/>
      </a:defRPr>
    </a:lvl3pPr>
    <a:lvl4pPr marL="1371600" algn="l" defTabSz="914400" rtl="0" eaLnBrk="1" latinLnBrk="0" hangingPunct="1">
      <a:defRPr sz="1200" kern="1200">
        <a:solidFill>
          <a:schemeClr val="tx1"/>
        </a:solidFill>
        <a:latin typeface="MetaOT" panose="02000503040000020004" pitchFamily="2" charset="0"/>
        <a:ea typeface="+mn-ea"/>
        <a:cs typeface="+mn-cs"/>
      </a:defRPr>
    </a:lvl4pPr>
    <a:lvl5pPr marL="1828800" algn="l" defTabSz="914400" rtl="0" eaLnBrk="1" latinLnBrk="0" hangingPunct="1">
      <a:defRPr sz="1200" kern="1200">
        <a:solidFill>
          <a:schemeClr val="tx1"/>
        </a:solidFill>
        <a:latin typeface="MetaOT" panose="02000503040000020004"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MetaO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87CB4F-8071-4512-9A04-CA63D634D60F}" type="slidenum">
              <a:rPr kumimoji="0" lang="en-GB"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ea typeface="+mn-ea"/>
              <a:cs typeface="+mn-cs"/>
            </a:endParaRPr>
          </a:p>
        </p:txBody>
      </p:sp>
    </p:spTree>
    <p:extLst>
      <p:ext uri="{BB962C8B-B14F-4D97-AF65-F5344CB8AC3E}">
        <p14:creationId xmlns:p14="http://schemas.microsoft.com/office/powerpoint/2010/main" val="2888498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latin typeface="MetaOT"/>
            </a:endParaRPr>
          </a:p>
        </p:txBody>
      </p:sp>
      <p:sp>
        <p:nvSpPr>
          <p:cNvPr id="4" name="Slide Number Placeholder 3"/>
          <p:cNvSpPr>
            <a:spLocks noGrp="1"/>
          </p:cNvSpPr>
          <p:nvPr>
            <p:ph type="sldNum" sz="quarter" idx="5"/>
          </p:nvPr>
        </p:nvSpPr>
        <p:spPr/>
        <p:txBody>
          <a:bodyPr/>
          <a:lstStyle/>
          <a:p>
            <a:fld id="{8F11033D-6E96-43F7-9929-6EFB84945C35}" type="slidenum">
              <a:rPr lang="en-GB" smtClean="0"/>
              <a:pPr/>
              <a:t>2</a:t>
            </a:fld>
            <a:endParaRPr lang="en-GB"/>
          </a:p>
        </p:txBody>
      </p:sp>
    </p:spTree>
    <p:extLst>
      <p:ext uri="{BB962C8B-B14F-4D97-AF65-F5344CB8AC3E}">
        <p14:creationId xmlns:p14="http://schemas.microsoft.com/office/powerpoint/2010/main" val="3649350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Sans-Serif"/>
              <a:buNone/>
              <a:defRPr/>
            </a:pPr>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87CB4F-8071-4512-9A04-CA63D634D60F}" type="slidenum">
              <a:rPr kumimoji="0" lang="en-GB"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ea typeface="+mn-ea"/>
              <a:cs typeface="+mn-cs"/>
            </a:endParaRPr>
          </a:p>
        </p:txBody>
      </p:sp>
    </p:spTree>
    <p:extLst>
      <p:ext uri="{BB962C8B-B14F-4D97-AF65-F5344CB8AC3E}">
        <p14:creationId xmlns:p14="http://schemas.microsoft.com/office/powerpoint/2010/main" val="2323643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672861-57C9-C83C-54A1-B58E5EAFD2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D13998-58E1-5F22-B1EA-673AAF6EFCA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034AEF-557D-0066-536C-21858643F28F}"/>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latin typeface="MetaOT"/>
            </a:endParaRPr>
          </a:p>
        </p:txBody>
      </p:sp>
      <p:sp>
        <p:nvSpPr>
          <p:cNvPr id="4" name="Slide Number Placeholder 3">
            <a:extLst>
              <a:ext uri="{FF2B5EF4-FFF2-40B4-BE49-F238E27FC236}">
                <a16:creationId xmlns:a16="http://schemas.microsoft.com/office/drawing/2014/main" id="{A57526A4-CD39-ABA4-D060-15EE01179F19}"/>
              </a:ext>
            </a:extLst>
          </p:cNvPr>
          <p:cNvSpPr>
            <a:spLocks noGrp="1"/>
          </p:cNvSpPr>
          <p:nvPr>
            <p:ph type="sldNum" sz="quarter" idx="5"/>
          </p:nvPr>
        </p:nvSpPr>
        <p:spPr/>
        <p:txBody>
          <a:bodyPr/>
          <a:lstStyle/>
          <a:p>
            <a:fld id="{8F11033D-6E96-43F7-9929-6EFB84945C35}" type="slidenum">
              <a:rPr lang="en-GB" smtClean="0"/>
              <a:pPr/>
              <a:t>5</a:t>
            </a:fld>
            <a:endParaRPr lang="en-GB"/>
          </a:p>
        </p:txBody>
      </p:sp>
    </p:spTree>
    <p:extLst>
      <p:ext uri="{BB962C8B-B14F-4D97-AF65-F5344CB8AC3E}">
        <p14:creationId xmlns:p14="http://schemas.microsoft.com/office/powerpoint/2010/main" val="956496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F11033D-6E96-43F7-9929-6EFB84945C35}" type="slidenum">
              <a:rPr lang="en-GB" smtClean="0"/>
              <a:pPr/>
              <a:t>6</a:t>
            </a:fld>
            <a:endParaRPr lang="en-GB"/>
          </a:p>
        </p:txBody>
      </p:sp>
    </p:spTree>
    <p:extLst>
      <p:ext uri="{BB962C8B-B14F-4D97-AF65-F5344CB8AC3E}">
        <p14:creationId xmlns:p14="http://schemas.microsoft.com/office/powerpoint/2010/main" val="928225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2D5816-C250-48A1-5056-AB6820E661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8AFE13-3035-5DF7-985A-8892C39215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9AC6DB-4B71-1CF8-54EA-C3DBCD360B3C}"/>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latin typeface="MetaOT"/>
            </a:endParaRPr>
          </a:p>
        </p:txBody>
      </p:sp>
      <p:sp>
        <p:nvSpPr>
          <p:cNvPr id="4" name="Slide Number Placeholder 3">
            <a:extLst>
              <a:ext uri="{FF2B5EF4-FFF2-40B4-BE49-F238E27FC236}">
                <a16:creationId xmlns:a16="http://schemas.microsoft.com/office/drawing/2014/main" id="{87C8D4BA-6D57-D4A5-1FE8-1A5A511CDBA5}"/>
              </a:ext>
            </a:extLst>
          </p:cNvPr>
          <p:cNvSpPr>
            <a:spLocks noGrp="1"/>
          </p:cNvSpPr>
          <p:nvPr>
            <p:ph type="sldNum" sz="quarter" idx="5"/>
          </p:nvPr>
        </p:nvSpPr>
        <p:spPr/>
        <p:txBody>
          <a:bodyPr/>
          <a:lstStyle/>
          <a:p>
            <a:fld id="{8F11033D-6E96-43F7-9929-6EFB84945C35}" type="slidenum">
              <a:rPr lang="en-GB" smtClean="0"/>
              <a:pPr/>
              <a:t>7</a:t>
            </a:fld>
            <a:endParaRPr lang="en-GB"/>
          </a:p>
        </p:txBody>
      </p:sp>
    </p:spTree>
    <p:extLst>
      <p:ext uri="{BB962C8B-B14F-4D97-AF65-F5344CB8AC3E}">
        <p14:creationId xmlns:p14="http://schemas.microsoft.com/office/powerpoint/2010/main" val="661437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1241425"/>
            <a:ext cx="4464050" cy="3349625"/>
          </a:xfrm>
        </p:spPr>
      </p:sp>
      <p:sp>
        <p:nvSpPr>
          <p:cNvPr id="3" name="Notes Placeholder 2"/>
          <p:cNvSpPr>
            <a:spLocks noGrp="1"/>
          </p:cNvSpPr>
          <p:nvPr>
            <p:ph type="body" idx="1"/>
          </p:nvPr>
        </p:nvSpPr>
        <p:spPr/>
        <p:txBody>
          <a:bodyPr/>
          <a:lstStyle/>
          <a:p>
            <a:endParaRPr lang="en-GB" sz="1200">
              <a:latin typeface="+mn-lt"/>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1599DB-25EC-4573-BD3A-5B9A2ABC92C3}" type="slidenum">
              <a:rPr kumimoji="0" lang="en-GB"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ea typeface="+mn-ea"/>
              <a:cs typeface="+mn-cs"/>
            </a:endParaRPr>
          </a:p>
        </p:txBody>
      </p:sp>
    </p:spTree>
    <p:extLst>
      <p:ext uri="{BB962C8B-B14F-4D97-AF65-F5344CB8AC3E}">
        <p14:creationId xmlns:p14="http://schemas.microsoft.com/office/powerpoint/2010/main" val="9377817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1" y="1674003"/>
            <a:ext cx="6097256" cy="1926451"/>
          </a:xfrm>
        </p:spPr>
        <p:txBody>
          <a:bodyPr/>
          <a:lstStyle>
            <a:lvl1pPr>
              <a:defRPr sz="4800">
                <a:solidFill>
                  <a:srgbClr val="597B7C"/>
                </a:solidFill>
              </a:defRPr>
            </a:lvl1pPr>
          </a:lstStyle>
          <a:p>
            <a:r>
              <a:rPr lang="en-US"/>
              <a:t>Click to edit Master title style</a:t>
            </a:r>
          </a:p>
        </p:txBody>
      </p:sp>
      <p:sp>
        <p:nvSpPr>
          <p:cNvPr id="3" name="Subtitle 2"/>
          <p:cNvSpPr>
            <a:spLocks noGrp="1"/>
          </p:cNvSpPr>
          <p:nvPr>
            <p:ph type="subTitle" idx="1"/>
          </p:nvPr>
        </p:nvSpPr>
        <p:spPr>
          <a:xfrm>
            <a:off x="685800" y="3886200"/>
            <a:ext cx="7086600" cy="1752600"/>
          </a:xfrm>
        </p:spPr>
        <p:txBody>
          <a:bodyPr/>
          <a:lstStyle>
            <a:lvl1pPr marL="0" indent="0" algn="l">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pic>
        <p:nvPicPr>
          <p:cNvPr id="7" name="Picture 6" descr="GA_LowCarbon_RGB.png"/>
          <p:cNvPicPr>
            <a:picLocks noChangeAspect="1"/>
          </p:cNvPicPr>
          <p:nvPr userDrawn="1"/>
        </p:nvPicPr>
        <p:blipFill>
          <a:blip r:embed="rId2"/>
          <a:stretch>
            <a:fillRect/>
          </a:stretch>
        </p:blipFill>
        <p:spPr>
          <a:xfrm>
            <a:off x="7444183" y="1674000"/>
            <a:ext cx="1713698" cy="1374000"/>
          </a:xfrm>
          <a:prstGeom prst="rect">
            <a:avLst/>
          </a:prstGeom>
        </p:spPr>
      </p:pic>
    </p:spTree>
    <p:extLst>
      <p:ext uri="{BB962C8B-B14F-4D97-AF65-F5344CB8AC3E}">
        <p14:creationId xmlns:p14="http://schemas.microsoft.com/office/powerpoint/2010/main" val="4229476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457200" y="2373197"/>
            <a:ext cx="8229600" cy="36256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230603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4" name="Content Placeholder 2"/>
          <p:cNvSpPr>
            <a:spLocks noGrp="1"/>
          </p:cNvSpPr>
          <p:nvPr>
            <p:ph idx="1"/>
          </p:nvPr>
        </p:nvSpPr>
        <p:spPr>
          <a:xfrm>
            <a:off x="457200" y="1625946"/>
            <a:ext cx="8229600" cy="36256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224853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457200" y="1625946"/>
            <a:ext cx="8229600" cy="3625676"/>
          </a:xfrm>
        </p:spPr>
        <p:txBody>
          <a:bodyPr/>
          <a:lstStyle>
            <a:lvl2pPr>
              <a:buClr>
                <a:srgbClr val="B8B308"/>
              </a:buCl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453278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1" y="1674003"/>
            <a:ext cx="6097256" cy="1926451"/>
          </a:xfrm>
        </p:spPr>
        <p:txBody>
          <a:bodyPr/>
          <a:lstStyle>
            <a:lvl1pPr>
              <a:defRPr sz="4800">
                <a:solidFill>
                  <a:srgbClr val="597B7C"/>
                </a:solidFill>
              </a:defRPr>
            </a:lvl1pPr>
          </a:lstStyle>
          <a:p>
            <a:r>
              <a:rPr lang="en-US"/>
              <a:t>Click to edit Master title style</a:t>
            </a:r>
          </a:p>
        </p:txBody>
      </p:sp>
      <p:sp>
        <p:nvSpPr>
          <p:cNvPr id="3" name="Subtitle 2"/>
          <p:cNvSpPr>
            <a:spLocks noGrp="1"/>
          </p:cNvSpPr>
          <p:nvPr>
            <p:ph type="subTitle" idx="1"/>
          </p:nvPr>
        </p:nvSpPr>
        <p:spPr>
          <a:xfrm>
            <a:off x="685800" y="3886200"/>
            <a:ext cx="7086600" cy="1752600"/>
          </a:xfrm>
        </p:spPr>
        <p:txBody>
          <a:bodyPr/>
          <a:lstStyle>
            <a:lvl1pPr marL="0" indent="0" algn="l">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pic>
        <p:nvPicPr>
          <p:cNvPr id="7" name="Picture 6" descr="GA_LowCarbon_RGB.png"/>
          <p:cNvPicPr>
            <a:picLocks noChangeAspect="1"/>
          </p:cNvPicPr>
          <p:nvPr userDrawn="1"/>
        </p:nvPicPr>
        <p:blipFill>
          <a:blip r:embed="rId2"/>
          <a:stretch>
            <a:fillRect/>
          </a:stretch>
        </p:blipFill>
        <p:spPr>
          <a:xfrm>
            <a:off x="7444183" y="1674000"/>
            <a:ext cx="1713698" cy="1374000"/>
          </a:xfrm>
          <a:prstGeom prst="rect">
            <a:avLst/>
          </a:prstGeom>
        </p:spPr>
      </p:pic>
    </p:spTree>
    <p:extLst>
      <p:ext uri="{BB962C8B-B14F-4D97-AF65-F5344CB8AC3E}">
        <p14:creationId xmlns:p14="http://schemas.microsoft.com/office/powerpoint/2010/main" val="3989838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348048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4" name="Content Placeholder 2"/>
          <p:cNvSpPr>
            <a:spLocks noGrp="1"/>
          </p:cNvSpPr>
          <p:nvPr>
            <p:ph idx="1"/>
          </p:nvPr>
        </p:nvSpPr>
        <p:spPr>
          <a:xfrm>
            <a:off x="457200" y="1625946"/>
            <a:ext cx="8229600" cy="36256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309387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457200" y="1625946"/>
            <a:ext cx="8229600" cy="3625676"/>
          </a:xfrm>
        </p:spPr>
        <p:txBody>
          <a:bodyPr/>
          <a:lstStyle>
            <a:lvl2pPr>
              <a:buClr>
                <a:srgbClr val="B8B308"/>
              </a:buCl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1607881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0" tIns="0" rIns="0" bIns="0" rtlCol="0" anchor="t">
            <a:noAutofit/>
          </a:bodyPr>
          <a:lstStyle/>
          <a:p>
            <a:r>
              <a:rPr lang="en-US"/>
              <a:t>Click to edit Master title style</a:t>
            </a:r>
          </a:p>
        </p:txBody>
      </p:sp>
      <p:sp>
        <p:nvSpPr>
          <p:cNvPr id="3" name="Text Placeholder 2"/>
          <p:cNvSpPr>
            <a:spLocks noGrp="1"/>
          </p:cNvSpPr>
          <p:nvPr>
            <p:ph type="body" idx="1"/>
          </p:nvPr>
        </p:nvSpPr>
        <p:spPr>
          <a:xfrm>
            <a:off x="457200" y="1625946"/>
            <a:ext cx="8229600" cy="3625676"/>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descr="GA_LowCarbon_RGB.png"/>
          <p:cNvPicPr>
            <a:picLocks noChangeAspect="1"/>
          </p:cNvPicPr>
          <p:nvPr/>
        </p:nvPicPr>
        <p:blipFill>
          <a:blip r:embed="rId6"/>
          <a:stretch>
            <a:fillRect/>
          </a:stretch>
        </p:blipFill>
        <p:spPr>
          <a:xfrm>
            <a:off x="7729302" y="1674000"/>
            <a:ext cx="1428580" cy="1145400"/>
          </a:xfrm>
          <a:prstGeom prst="rect">
            <a:avLst/>
          </a:prstGeom>
        </p:spPr>
      </p:pic>
      <p:sp>
        <p:nvSpPr>
          <p:cNvPr id="4" name="TextBox 3">
            <a:extLst>
              <a:ext uri="{FF2B5EF4-FFF2-40B4-BE49-F238E27FC236}">
                <a16:creationId xmlns:a16="http://schemas.microsoft.com/office/drawing/2014/main" id="{5F1EA4CF-CAFF-3706-6C31-9FDFEB9E6CB4}"/>
              </a:ext>
            </a:extLst>
          </p:cNvPr>
          <p:cNvSpPr txBox="1"/>
          <p:nvPr userDrawn="1"/>
        </p:nvSpPr>
        <p:spPr>
          <a:xfrm>
            <a:off x="2222090" y="1524000"/>
            <a:ext cx="4090220" cy="369332"/>
          </a:xfrm>
          <a:prstGeom prst="rect">
            <a:avLst/>
          </a:prstGeom>
          <a:noFill/>
        </p:spPr>
        <p:txBody>
          <a:bodyPr wrap="square" rtlCol="0">
            <a:spAutoFit/>
          </a:bodyPr>
          <a:lstStyle/>
          <a:p>
            <a:r>
              <a:rPr lang="en-GB"/>
              <a:t>Embargoed</a:t>
            </a:r>
          </a:p>
        </p:txBody>
      </p:sp>
    </p:spTree>
    <p:extLst>
      <p:ext uri="{BB962C8B-B14F-4D97-AF65-F5344CB8AC3E}">
        <p14:creationId xmlns:p14="http://schemas.microsoft.com/office/powerpoint/2010/main" val="42348874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dt="0"/>
  <p:txStyles>
    <p:titleStyle>
      <a:lvl1pPr algn="l" defTabSz="457189" rtl="0" eaLnBrk="1" latinLnBrk="0" hangingPunct="1">
        <a:lnSpc>
          <a:spcPts val="4000"/>
        </a:lnSpc>
        <a:spcBef>
          <a:spcPct val="0"/>
        </a:spcBef>
        <a:buNone/>
        <a:defRPr sz="3600" kern="1200">
          <a:solidFill>
            <a:schemeClr val="tx1"/>
          </a:solidFill>
          <a:latin typeface="MetaOT" panose="02000503040000020004" pitchFamily="2" charset="0"/>
          <a:ea typeface="+mj-ea"/>
          <a:cs typeface="MetaOT" panose="02000503040000020004" pitchFamily="2" charset="0"/>
        </a:defRPr>
      </a:lvl1pPr>
    </p:titleStyle>
    <p:bodyStyle>
      <a:lvl1pPr marL="177796" indent="-177796" algn="l" defTabSz="457189" rtl="0" eaLnBrk="1" latinLnBrk="0" hangingPunct="1">
        <a:lnSpc>
          <a:spcPts val="2400"/>
        </a:lnSpc>
        <a:spcBef>
          <a:spcPts val="0"/>
        </a:spcBef>
        <a:spcAft>
          <a:spcPts val="1200"/>
        </a:spcAft>
        <a:buClr>
          <a:srgbClr val="F99D31"/>
        </a:buClr>
        <a:buFont typeface="Arial"/>
        <a:buNone/>
        <a:defRPr sz="2200" kern="1200">
          <a:solidFill>
            <a:schemeClr val="tx1"/>
          </a:solidFill>
          <a:latin typeface="MetaOT" panose="02000503040000020004" pitchFamily="2" charset="0"/>
          <a:ea typeface="+mn-ea"/>
          <a:cs typeface="MetaOT" panose="02000503040000020004" pitchFamily="2" charset="0"/>
        </a:defRPr>
      </a:lvl1pPr>
      <a:lvl2pPr marL="177796" indent="-177796" algn="l" defTabSz="457189" rtl="0" eaLnBrk="1" latinLnBrk="0" hangingPunct="1">
        <a:lnSpc>
          <a:spcPts val="2400"/>
        </a:lnSpc>
        <a:spcBef>
          <a:spcPts val="0"/>
        </a:spcBef>
        <a:spcAft>
          <a:spcPts val="1200"/>
        </a:spcAft>
        <a:buClr>
          <a:srgbClr val="F99D31"/>
        </a:buClr>
        <a:buFont typeface="Arial"/>
        <a:buChar char="•"/>
        <a:defRPr sz="2200" kern="1200">
          <a:solidFill>
            <a:srgbClr val="597B7C"/>
          </a:solidFill>
          <a:latin typeface="MetaOT" panose="02000503040000020004" pitchFamily="2" charset="0"/>
          <a:ea typeface="+mn-ea"/>
          <a:cs typeface="MetaOT" panose="02000503040000020004" pitchFamily="2" charset="0"/>
        </a:defRPr>
      </a:lvl2pPr>
      <a:lvl3pPr marL="177796" indent="0" algn="l" defTabSz="457189" rtl="0" eaLnBrk="1" latinLnBrk="0" hangingPunct="1">
        <a:lnSpc>
          <a:spcPts val="2400"/>
        </a:lnSpc>
        <a:spcBef>
          <a:spcPts val="0"/>
        </a:spcBef>
        <a:spcAft>
          <a:spcPts val="1200"/>
        </a:spcAft>
        <a:buFont typeface="Arial"/>
        <a:buNone/>
        <a:defRPr sz="2200" kern="1200">
          <a:solidFill>
            <a:srgbClr val="597B7C"/>
          </a:solidFill>
          <a:latin typeface="MetaOT" panose="02000503040000020004" pitchFamily="2" charset="0"/>
          <a:ea typeface="+mn-ea"/>
          <a:cs typeface="MetaOT" panose="02000503040000020004" pitchFamily="2" charset="0"/>
        </a:defRPr>
      </a:lvl3pPr>
      <a:lvl4pPr marL="177796" indent="0" algn="l" defTabSz="457189" rtl="0" eaLnBrk="1" latinLnBrk="0" hangingPunct="1">
        <a:lnSpc>
          <a:spcPts val="2400"/>
        </a:lnSpc>
        <a:spcBef>
          <a:spcPts val="0"/>
        </a:spcBef>
        <a:spcAft>
          <a:spcPts val="1200"/>
        </a:spcAft>
        <a:buFont typeface="Arial"/>
        <a:buNone/>
        <a:defRPr sz="2200" kern="1200">
          <a:solidFill>
            <a:srgbClr val="597B7C"/>
          </a:solidFill>
          <a:latin typeface="MetaOT" panose="02000503040000020004" pitchFamily="2" charset="0"/>
          <a:ea typeface="+mn-ea"/>
          <a:cs typeface="MetaOT" panose="02000503040000020004" pitchFamily="2" charset="0"/>
        </a:defRPr>
      </a:lvl4pPr>
      <a:lvl5pPr marL="177796" indent="0" algn="l" defTabSz="457189" rtl="0" eaLnBrk="1" latinLnBrk="0" hangingPunct="1">
        <a:lnSpc>
          <a:spcPts val="2400"/>
        </a:lnSpc>
        <a:spcBef>
          <a:spcPts val="0"/>
        </a:spcBef>
        <a:spcAft>
          <a:spcPts val="1200"/>
        </a:spcAft>
        <a:buFont typeface="Arial"/>
        <a:buNone/>
        <a:defRPr sz="2200" kern="1200">
          <a:solidFill>
            <a:srgbClr val="597B7C"/>
          </a:solidFill>
          <a:latin typeface="MetaOT" panose="02000503040000020004" pitchFamily="2" charset="0"/>
          <a:ea typeface="+mn-ea"/>
          <a:cs typeface="MetaOT" panose="02000503040000020004" pitchFamily="2"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0" tIns="0" rIns="0" bIns="0" rtlCol="0" anchor="t">
            <a:noAutofit/>
          </a:bodyPr>
          <a:lstStyle/>
          <a:p>
            <a:r>
              <a:rPr lang="en-US"/>
              <a:t>Click to edit Master title style</a:t>
            </a:r>
          </a:p>
        </p:txBody>
      </p:sp>
      <p:sp>
        <p:nvSpPr>
          <p:cNvPr id="3" name="Text Placeholder 2"/>
          <p:cNvSpPr>
            <a:spLocks noGrp="1"/>
          </p:cNvSpPr>
          <p:nvPr>
            <p:ph type="body" idx="1"/>
          </p:nvPr>
        </p:nvSpPr>
        <p:spPr>
          <a:xfrm>
            <a:off x="457200" y="1625946"/>
            <a:ext cx="8229600" cy="3625676"/>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descr="GA_LowCarbon_RGB.png"/>
          <p:cNvPicPr>
            <a:picLocks noChangeAspect="1"/>
          </p:cNvPicPr>
          <p:nvPr/>
        </p:nvPicPr>
        <p:blipFill>
          <a:blip r:embed="rId6"/>
          <a:stretch>
            <a:fillRect/>
          </a:stretch>
        </p:blipFill>
        <p:spPr>
          <a:xfrm>
            <a:off x="7729302" y="1674000"/>
            <a:ext cx="1428580" cy="1145400"/>
          </a:xfrm>
          <a:prstGeom prst="rect">
            <a:avLst/>
          </a:prstGeom>
        </p:spPr>
      </p:pic>
    </p:spTree>
    <p:extLst>
      <p:ext uri="{BB962C8B-B14F-4D97-AF65-F5344CB8AC3E}">
        <p14:creationId xmlns:p14="http://schemas.microsoft.com/office/powerpoint/2010/main" val="25003221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Lst>
  <p:txStyles>
    <p:titleStyle>
      <a:lvl1pPr algn="l" defTabSz="457189" rtl="0" eaLnBrk="1" latinLnBrk="0" hangingPunct="1">
        <a:lnSpc>
          <a:spcPts val="4000"/>
        </a:lnSpc>
        <a:spcBef>
          <a:spcPct val="0"/>
        </a:spcBef>
        <a:buNone/>
        <a:defRPr sz="3600" kern="1200">
          <a:solidFill>
            <a:schemeClr val="tx1"/>
          </a:solidFill>
          <a:latin typeface="MetaOT" panose="02000503040000020004" pitchFamily="2" charset="0"/>
          <a:ea typeface="+mj-ea"/>
          <a:cs typeface="MetaOT" panose="02000503040000020004" pitchFamily="2" charset="0"/>
        </a:defRPr>
      </a:lvl1pPr>
    </p:titleStyle>
    <p:bodyStyle>
      <a:lvl1pPr marL="177796" indent="-177796" algn="l" defTabSz="457189" rtl="0" eaLnBrk="1" latinLnBrk="0" hangingPunct="1">
        <a:lnSpc>
          <a:spcPts val="2400"/>
        </a:lnSpc>
        <a:spcBef>
          <a:spcPts val="0"/>
        </a:spcBef>
        <a:spcAft>
          <a:spcPts val="1200"/>
        </a:spcAft>
        <a:buClr>
          <a:srgbClr val="F99D31"/>
        </a:buClr>
        <a:buFont typeface="Arial"/>
        <a:buNone/>
        <a:defRPr sz="2200" kern="1200">
          <a:solidFill>
            <a:schemeClr val="tx1"/>
          </a:solidFill>
          <a:latin typeface="MetaOT" panose="02000503040000020004" pitchFamily="2" charset="0"/>
          <a:ea typeface="+mn-ea"/>
          <a:cs typeface="MetaOT" panose="02000503040000020004" pitchFamily="2" charset="0"/>
        </a:defRPr>
      </a:lvl1pPr>
      <a:lvl2pPr marL="177796" indent="-177796" algn="l" defTabSz="457189" rtl="0" eaLnBrk="1" latinLnBrk="0" hangingPunct="1">
        <a:lnSpc>
          <a:spcPts val="2400"/>
        </a:lnSpc>
        <a:spcBef>
          <a:spcPts val="0"/>
        </a:spcBef>
        <a:spcAft>
          <a:spcPts val="1200"/>
        </a:spcAft>
        <a:buClr>
          <a:srgbClr val="F99D31"/>
        </a:buClr>
        <a:buFont typeface="Arial"/>
        <a:buChar char="•"/>
        <a:defRPr sz="2200" kern="1200">
          <a:solidFill>
            <a:srgbClr val="597B7C"/>
          </a:solidFill>
          <a:latin typeface="MetaOT" panose="02000503040000020004" pitchFamily="2" charset="0"/>
          <a:ea typeface="+mn-ea"/>
          <a:cs typeface="MetaOT" panose="02000503040000020004" pitchFamily="2" charset="0"/>
        </a:defRPr>
      </a:lvl2pPr>
      <a:lvl3pPr marL="177796" indent="0" algn="l" defTabSz="457189" rtl="0" eaLnBrk="1" latinLnBrk="0" hangingPunct="1">
        <a:lnSpc>
          <a:spcPts val="2400"/>
        </a:lnSpc>
        <a:spcBef>
          <a:spcPts val="0"/>
        </a:spcBef>
        <a:spcAft>
          <a:spcPts val="1200"/>
        </a:spcAft>
        <a:buFont typeface="Arial"/>
        <a:buNone/>
        <a:defRPr sz="2200" kern="1200">
          <a:solidFill>
            <a:srgbClr val="597B7C"/>
          </a:solidFill>
          <a:latin typeface="MetaOT" panose="02000503040000020004" pitchFamily="2" charset="0"/>
          <a:ea typeface="+mn-ea"/>
          <a:cs typeface="MetaOT" panose="02000503040000020004" pitchFamily="2" charset="0"/>
        </a:defRPr>
      </a:lvl3pPr>
      <a:lvl4pPr marL="177796" indent="0" algn="l" defTabSz="457189" rtl="0" eaLnBrk="1" latinLnBrk="0" hangingPunct="1">
        <a:lnSpc>
          <a:spcPts val="2400"/>
        </a:lnSpc>
        <a:spcBef>
          <a:spcPts val="0"/>
        </a:spcBef>
        <a:spcAft>
          <a:spcPts val="1200"/>
        </a:spcAft>
        <a:buFont typeface="Arial"/>
        <a:buNone/>
        <a:defRPr sz="2200" kern="1200">
          <a:solidFill>
            <a:srgbClr val="597B7C"/>
          </a:solidFill>
          <a:latin typeface="MetaOT" panose="02000503040000020004" pitchFamily="2" charset="0"/>
          <a:ea typeface="+mn-ea"/>
          <a:cs typeface="MetaOT" panose="02000503040000020004" pitchFamily="2" charset="0"/>
        </a:defRPr>
      </a:lvl4pPr>
      <a:lvl5pPr marL="177796" indent="0" algn="l" defTabSz="457189" rtl="0" eaLnBrk="1" latinLnBrk="0" hangingPunct="1">
        <a:lnSpc>
          <a:spcPts val="2400"/>
        </a:lnSpc>
        <a:spcBef>
          <a:spcPts val="0"/>
        </a:spcBef>
        <a:spcAft>
          <a:spcPts val="1200"/>
        </a:spcAft>
        <a:buFont typeface="Arial"/>
        <a:buNone/>
        <a:defRPr sz="2200" kern="1200">
          <a:solidFill>
            <a:srgbClr val="597B7C"/>
          </a:solidFill>
          <a:latin typeface="MetaOT" panose="02000503040000020004" pitchFamily="2" charset="0"/>
          <a:ea typeface="+mn-ea"/>
          <a:cs typeface="MetaOT" panose="02000503040000020004" pitchFamily="2"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microsoft.com/office/2018/10/relationships/comments" Target="../comments/modernComment_133_D51DB3EE.xml"/><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6A9289"/>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685800" y="3781737"/>
            <a:ext cx="8156359" cy="1540679"/>
          </a:xfrm>
          <a:prstGeom prst="rect">
            <a:avLst/>
          </a:prstGeom>
        </p:spPr>
        <p:txBody>
          <a:bodyPr vert="horz" lIns="0" tIns="0" rIns="0" bIns="0" rtlCol="0" anchor="t" anchorCtr="0">
            <a:noAutofit/>
          </a:bodyPr>
          <a:lstStyle>
            <a:lvl1pPr algn="l" defTabSz="457189" rtl="0" eaLnBrk="1" latinLnBrk="0" hangingPunct="1">
              <a:lnSpc>
                <a:spcPts val="4000"/>
              </a:lnSpc>
              <a:spcBef>
                <a:spcPct val="0"/>
              </a:spcBef>
              <a:buNone/>
              <a:defRPr sz="3600" kern="1200">
                <a:solidFill>
                  <a:schemeClr val="tx1"/>
                </a:solidFill>
                <a:latin typeface="MetaOT-Book"/>
                <a:ea typeface="+mj-ea"/>
                <a:cs typeface="MetaOT-Book"/>
              </a:defRPr>
            </a:lvl1pPr>
          </a:lstStyle>
          <a:p>
            <a:pPr>
              <a:defRPr/>
            </a:pPr>
            <a:r>
              <a:rPr lang="en-GB" dirty="0">
                <a:solidFill>
                  <a:schemeClr val="bg1"/>
                </a:solidFill>
              </a:rPr>
              <a:t>How should we measure progress?</a:t>
            </a:r>
          </a:p>
          <a:p>
            <a:pPr>
              <a:defRPr/>
            </a:pPr>
            <a:endParaRPr lang="en-GB" dirty="0">
              <a:solidFill>
                <a:schemeClr val="bg1"/>
              </a:solidFill>
            </a:endParaRPr>
          </a:p>
          <a:p>
            <a:pPr>
              <a:defRPr/>
            </a:pPr>
            <a:endParaRPr lang="en-GB" dirty="0">
              <a:solidFill>
                <a:schemeClr val="bg1"/>
              </a:solidFill>
            </a:endParaRPr>
          </a:p>
          <a:p>
            <a:pPr>
              <a:defRPr/>
            </a:pPr>
            <a:r>
              <a:rPr lang="en-GB" dirty="0">
                <a:solidFill>
                  <a:schemeClr val="bg1"/>
                </a:solidFill>
              </a:rPr>
              <a:t>Net-zero policy tracker</a:t>
            </a:r>
          </a:p>
        </p:txBody>
      </p:sp>
      <p:pic>
        <p:nvPicPr>
          <p:cNvPr id="8" name="Picture 7" descr="Text&#10;&#10;Description automatically generated with medium confidence">
            <a:extLst>
              <a:ext uri="{FF2B5EF4-FFF2-40B4-BE49-F238E27FC236}">
                <a16:creationId xmlns:a16="http://schemas.microsoft.com/office/drawing/2014/main" id="{3C7C4770-DC10-2843-A1C0-D366E5F5CE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0892" y="810274"/>
            <a:ext cx="2203108" cy="1745358"/>
          </a:xfrm>
          <a:prstGeom prst="rect">
            <a:avLst/>
          </a:prstGeom>
        </p:spPr>
      </p:pic>
    </p:spTree>
    <p:extLst>
      <p:ext uri="{BB962C8B-B14F-4D97-AF65-F5344CB8AC3E}">
        <p14:creationId xmlns:p14="http://schemas.microsoft.com/office/powerpoint/2010/main" val="184389985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1FD0BE8-92C6-C94B-F779-F2E6EB444795}"/>
              </a:ext>
            </a:extLst>
          </p:cNvPr>
          <p:cNvSpPr txBox="1"/>
          <p:nvPr/>
        </p:nvSpPr>
        <p:spPr>
          <a:xfrm>
            <a:off x="1561672" y="1292797"/>
            <a:ext cx="6513816" cy="4062651"/>
          </a:xfrm>
          <a:prstGeom prst="rect">
            <a:avLst/>
          </a:prstGeom>
          <a:noFill/>
          <a:ln>
            <a:noFill/>
          </a:ln>
        </p:spPr>
        <p:txBody>
          <a:bodyPr wrap="square" rtlCol="0">
            <a:spAutoFit/>
          </a:bodyPr>
          <a:lstStyle/>
          <a:p>
            <a:pPr marL="285750" indent="-285750">
              <a:lnSpc>
                <a:spcPct val="200000"/>
              </a:lnSpc>
              <a:buFont typeface="Arial" panose="020B0604020202020204" pitchFamily="34" charset="0"/>
              <a:buChar char="•"/>
            </a:pPr>
            <a:r>
              <a:rPr lang="en-GB" sz="2800" dirty="0">
                <a:solidFill>
                  <a:srgbClr val="00728F"/>
                </a:solidFill>
                <a:latin typeface="MetaOT-Book" panose="02000503040000020004" pitchFamily="50" charset="0"/>
              </a:rPr>
              <a:t>Who are Green Alliance</a:t>
            </a:r>
          </a:p>
          <a:p>
            <a:pPr>
              <a:lnSpc>
                <a:spcPct val="200000"/>
              </a:lnSpc>
            </a:pPr>
            <a:endParaRPr lang="en-GB" sz="2800" dirty="0">
              <a:solidFill>
                <a:srgbClr val="00728F"/>
              </a:solidFill>
              <a:latin typeface="MetaOT-Book" panose="02000503040000020004" pitchFamily="50" charset="0"/>
            </a:endParaRPr>
          </a:p>
          <a:p>
            <a:pPr marL="285750" indent="-285750">
              <a:lnSpc>
                <a:spcPct val="200000"/>
              </a:lnSpc>
              <a:buFont typeface="Arial" panose="020B0604020202020204" pitchFamily="34" charset="0"/>
              <a:buChar char="•"/>
            </a:pPr>
            <a:r>
              <a:rPr lang="en-GB" sz="2800" dirty="0">
                <a:solidFill>
                  <a:srgbClr val="00728F"/>
                </a:solidFill>
                <a:latin typeface="MetaOT-Book" panose="02000503040000020004" pitchFamily="50" charset="0"/>
              </a:rPr>
              <a:t>Policy Tracker</a:t>
            </a:r>
          </a:p>
          <a:p>
            <a:pPr marL="742950" lvl="1" indent="-285750">
              <a:lnSpc>
                <a:spcPct val="200000"/>
              </a:lnSpc>
              <a:buFont typeface="Arial" panose="020B0604020202020204" pitchFamily="34" charset="0"/>
              <a:buChar char="•"/>
            </a:pPr>
            <a:r>
              <a:rPr lang="en-GB" dirty="0">
                <a:solidFill>
                  <a:srgbClr val="00728F"/>
                </a:solidFill>
                <a:latin typeface="MetaOT-Book" panose="02000503040000020004" pitchFamily="50" charset="0"/>
              </a:rPr>
              <a:t>What is it?</a:t>
            </a:r>
          </a:p>
          <a:p>
            <a:pPr marL="742950" lvl="1" indent="-285750">
              <a:lnSpc>
                <a:spcPct val="200000"/>
              </a:lnSpc>
              <a:buFont typeface="Arial" panose="020B0604020202020204" pitchFamily="34" charset="0"/>
              <a:buChar char="•"/>
            </a:pPr>
            <a:r>
              <a:rPr lang="en-GB" dirty="0">
                <a:solidFill>
                  <a:srgbClr val="00728F"/>
                </a:solidFill>
                <a:latin typeface="MetaOT-Book" panose="02000503040000020004" pitchFamily="50" charset="0"/>
              </a:rPr>
              <a:t>Why is it useful?</a:t>
            </a:r>
            <a:endParaRPr lang="en-GB" sz="2800" dirty="0">
              <a:solidFill>
                <a:srgbClr val="00728F"/>
              </a:solidFill>
              <a:latin typeface="MetaOT-Book" panose="02000503040000020004" pitchFamily="50" charset="0"/>
            </a:endParaRPr>
          </a:p>
          <a:p>
            <a:pPr marL="742950" lvl="1" indent="-285750">
              <a:buFont typeface="Arial" panose="020B0604020202020204" pitchFamily="34" charset="0"/>
              <a:buChar char="•"/>
            </a:pPr>
            <a:endParaRPr lang="en-GB" dirty="0">
              <a:latin typeface="MetaOT-Book" panose="02000503040000020004" pitchFamily="50" charset="0"/>
            </a:endParaRPr>
          </a:p>
        </p:txBody>
      </p:sp>
    </p:spTree>
    <p:extLst>
      <p:ext uri="{BB962C8B-B14F-4D97-AF65-F5344CB8AC3E}">
        <p14:creationId xmlns:p14="http://schemas.microsoft.com/office/powerpoint/2010/main" val="46673955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xEl>
                                              <p:pRg st="2" end="2"/>
                                            </p:txEl>
                                          </p:spTgt>
                                        </p:tgtEl>
                                        <p:attrNameLst>
                                          <p:attrName>style.visibility</p:attrName>
                                        </p:attrNameLst>
                                      </p:cBhvr>
                                      <p:to>
                                        <p:strVal val="visible"/>
                                      </p:to>
                                    </p:set>
                                    <p:animEffect transition="in" filter="fade">
                                      <p:cBhvr>
                                        <p:cTn id="7" dur="500"/>
                                        <p:tgtEl>
                                          <p:spTgt spid="1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3">
                                            <p:txEl>
                                              <p:pRg st="3" end="3"/>
                                            </p:txEl>
                                          </p:spTgt>
                                        </p:tgtEl>
                                        <p:attrNameLst>
                                          <p:attrName>style.visibility</p:attrName>
                                        </p:attrNameLst>
                                      </p:cBhvr>
                                      <p:to>
                                        <p:strVal val="visible"/>
                                      </p:to>
                                    </p:set>
                                    <p:animEffect transition="in" filter="fade">
                                      <p:cBhvr>
                                        <p:cTn id="10" dur="500"/>
                                        <p:tgtEl>
                                          <p:spTgt spid="1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xEl>
                                              <p:pRg st="4" end="4"/>
                                            </p:txEl>
                                          </p:spTgt>
                                        </p:tgtEl>
                                        <p:attrNameLst>
                                          <p:attrName>style.visibility</p:attrName>
                                        </p:attrNameLst>
                                      </p:cBhvr>
                                      <p:to>
                                        <p:strVal val="visible"/>
                                      </p:to>
                                    </p:set>
                                    <p:animEffect transition="in" filter="fade">
                                      <p:cBhvr>
                                        <p:cTn id="13"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4CF34D8-D7AB-9BDD-1180-2CB52639CC6F}"/>
              </a:ext>
            </a:extLst>
          </p:cNvPr>
          <p:cNvPicPr>
            <a:picLocks noChangeAspect="1"/>
          </p:cNvPicPr>
          <p:nvPr/>
        </p:nvPicPr>
        <p:blipFill>
          <a:blip r:embed="rId2"/>
          <a:stretch>
            <a:fillRect/>
          </a:stretch>
        </p:blipFill>
        <p:spPr>
          <a:xfrm>
            <a:off x="1402094" y="931984"/>
            <a:ext cx="6066237" cy="4622556"/>
          </a:xfrm>
          <a:prstGeom prst="rect">
            <a:avLst/>
          </a:prstGeom>
        </p:spPr>
      </p:pic>
      <p:sp>
        <p:nvSpPr>
          <p:cNvPr id="6" name="TextBox 5">
            <a:extLst>
              <a:ext uri="{FF2B5EF4-FFF2-40B4-BE49-F238E27FC236}">
                <a16:creationId xmlns:a16="http://schemas.microsoft.com/office/drawing/2014/main" id="{1E1F5D3A-AF19-36CA-78D9-FBB6371656A3}"/>
              </a:ext>
            </a:extLst>
          </p:cNvPr>
          <p:cNvSpPr txBox="1"/>
          <p:nvPr/>
        </p:nvSpPr>
        <p:spPr>
          <a:xfrm>
            <a:off x="6532685" y="6383215"/>
            <a:ext cx="3358662" cy="276999"/>
          </a:xfrm>
          <a:prstGeom prst="rect">
            <a:avLst/>
          </a:prstGeom>
          <a:noFill/>
        </p:spPr>
        <p:txBody>
          <a:bodyPr wrap="square" rtlCol="0">
            <a:spAutoFit/>
          </a:bodyPr>
          <a:lstStyle/>
          <a:p>
            <a:r>
              <a:rPr lang="en-GB" sz="1200" dirty="0"/>
              <a:t>Source: CCC’s 6</a:t>
            </a:r>
            <a:r>
              <a:rPr lang="en-GB" sz="1200" baseline="30000" dirty="0"/>
              <a:t>th</a:t>
            </a:r>
            <a:r>
              <a:rPr lang="en-GB" sz="1200" dirty="0"/>
              <a:t> Carbon Budget</a:t>
            </a:r>
          </a:p>
        </p:txBody>
      </p:sp>
    </p:spTree>
    <p:extLst>
      <p:ext uri="{BB962C8B-B14F-4D97-AF65-F5344CB8AC3E}">
        <p14:creationId xmlns:p14="http://schemas.microsoft.com/office/powerpoint/2010/main" val="348406877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074052B0-DA45-CB01-3267-1E5C93A96B50}"/>
              </a:ext>
            </a:extLst>
          </p:cNvPr>
          <p:cNvSpPr txBox="1">
            <a:spLocks/>
          </p:cNvSpPr>
          <p:nvPr/>
        </p:nvSpPr>
        <p:spPr>
          <a:xfrm>
            <a:off x="240182" y="416514"/>
            <a:ext cx="8149936" cy="986028"/>
          </a:xfrm>
          <a:prstGeom prst="rect">
            <a:avLst/>
          </a:prstGeom>
        </p:spPr>
        <p:txBody>
          <a:bodyPr vert="horz" lIns="0" tIns="0" rIns="0" bIns="0" rtlCol="0" anchor="t">
            <a:noAutofit/>
          </a:bodyPr>
          <a:lstStyle>
            <a:lvl1pPr marL="177800" indent="-177800" algn="l" defTabSz="457200" rtl="0" eaLnBrk="1" latinLnBrk="0" hangingPunct="1">
              <a:lnSpc>
                <a:spcPts val="2400"/>
              </a:lnSpc>
              <a:spcBef>
                <a:spcPts val="0"/>
              </a:spcBef>
              <a:spcAft>
                <a:spcPts val="1200"/>
              </a:spcAft>
              <a:buClr>
                <a:srgbClr val="F99D31"/>
              </a:buClr>
              <a:buFont typeface="Arial"/>
              <a:buNone/>
              <a:defRPr sz="2200" kern="1200">
                <a:solidFill>
                  <a:schemeClr val="tx1"/>
                </a:solidFill>
                <a:latin typeface="MetaOT-Book"/>
                <a:ea typeface="+mn-ea"/>
                <a:cs typeface="MetaOT-Book"/>
              </a:defRPr>
            </a:lvl1pPr>
            <a:lvl2pPr marL="177800" indent="-177800" algn="l" defTabSz="457200" rtl="0" eaLnBrk="1" latinLnBrk="0" hangingPunct="1">
              <a:lnSpc>
                <a:spcPts val="2400"/>
              </a:lnSpc>
              <a:spcBef>
                <a:spcPts val="0"/>
              </a:spcBef>
              <a:spcAft>
                <a:spcPts val="1200"/>
              </a:spcAft>
              <a:buClr>
                <a:srgbClr val="F99D31"/>
              </a:buClr>
              <a:buFont typeface="Arial"/>
              <a:buChar char="•"/>
              <a:defRPr sz="2200" kern="1200">
                <a:solidFill>
                  <a:srgbClr val="597B7C"/>
                </a:solidFill>
                <a:latin typeface="MetaOT-Book"/>
                <a:ea typeface="+mn-ea"/>
                <a:cs typeface="MetaOT-Book"/>
              </a:defRPr>
            </a:lvl2pPr>
            <a:lvl3pPr marL="177800" indent="0" algn="l" defTabSz="457200" rtl="0" eaLnBrk="1" latinLnBrk="0" hangingPunct="1">
              <a:lnSpc>
                <a:spcPts val="2400"/>
              </a:lnSpc>
              <a:spcBef>
                <a:spcPts val="0"/>
              </a:spcBef>
              <a:spcAft>
                <a:spcPts val="1200"/>
              </a:spcAft>
              <a:buFont typeface="Arial"/>
              <a:buNone/>
              <a:defRPr sz="2200" kern="1200">
                <a:solidFill>
                  <a:srgbClr val="597B7C"/>
                </a:solidFill>
                <a:latin typeface="MetaOT-Book"/>
                <a:ea typeface="+mn-ea"/>
                <a:cs typeface="MetaOT-Book"/>
              </a:defRPr>
            </a:lvl3pPr>
            <a:lvl4pPr marL="177800" indent="0" algn="l" defTabSz="457200" rtl="0" eaLnBrk="1" latinLnBrk="0" hangingPunct="1">
              <a:lnSpc>
                <a:spcPts val="2400"/>
              </a:lnSpc>
              <a:spcBef>
                <a:spcPts val="0"/>
              </a:spcBef>
              <a:spcAft>
                <a:spcPts val="1200"/>
              </a:spcAft>
              <a:buFont typeface="Arial"/>
              <a:buNone/>
              <a:defRPr sz="2200" kern="1200">
                <a:solidFill>
                  <a:srgbClr val="597B7C"/>
                </a:solidFill>
                <a:latin typeface="MetaOT-Book"/>
                <a:ea typeface="+mn-ea"/>
                <a:cs typeface="MetaOT-Book"/>
              </a:defRPr>
            </a:lvl4pPr>
            <a:lvl5pPr marL="177800" indent="0" algn="l" defTabSz="457200" rtl="0" eaLnBrk="1" latinLnBrk="0" hangingPunct="1">
              <a:lnSpc>
                <a:spcPts val="2400"/>
              </a:lnSpc>
              <a:spcBef>
                <a:spcPts val="0"/>
              </a:spcBef>
              <a:spcAft>
                <a:spcPts val="1200"/>
              </a:spcAft>
              <a:buFont typeface="Arial"/>
              <a:buNone/>
              <a:defRPr sz="2200" kern="1200">
                <a:solidFill>
                  <a:srgbClr val="597B7C"/>
                </a:solidFill>
                <a:latin typeface="MetaOT-Book"/>
                <a:ea typeface="+mn-ea"/>
                <a:cs typeface="MetaOT-Boo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00000"/>
              </a:lnSpc>
              <a:defRPr/>
            </a:pPr>
            <a:r>
              <a:rPr lang="en-GB" sz="2800" dirty="0">
                <a:solidFill>
                  <a:srgbClr val="00728F"/>
                </a:solidFill>
              </a:rPr>
              <a:t>Sectoral</a:t>
            </a:r>
          </a:p>
          <a:p>
            <a:pPr marL="0" indent="0">
              <a:lnSpc>
                <a:spcPct val="100000"/>
              </a:lnSpc>
              <a:defRPr/>
            </a:pPr>
            <a:r>
              <a:rPr lang="en-GB" sz="2800" dirty="0">
                <a:solidFill>
                  <a:srgbClr val="00728F"/>
                </a:solidFill>
              </a:rPr>
              <a:t>overview</a:t>
            </a:r>
          </a:p>
          <a:p>
            <a:pPr marL="0" indent="0">
              <a:lnSpc>
                <a:spcPct val="100000"/>
              </a:lnSpc>
              <a:defRPr/>
            </a:pPr>
            <a:endParaRPr lang="en-GB" sz="2800" dirty="0">
              <a:solidFill>
                <a:srgbClr val="00728F"/>
              </a:solidFill>
            </a:endParaRPr>
          </a:p>
          <a:p>
            <a:pPr marL="0" indent="0">
              <a:lnSpc>
                <a:spcPct val="100000"/>
              </a:lnSpc>
              <a:defRPr/>
            </a:pPr>
            <a:r>
              <a:rPr lang="en-GB" sz="2800" dirty="0">
                <a:solidFill>
                  <a:srgbClr val="00728F"/>
                </a:solidFill>
              </a:rPr>
              <a:t> June 2023</a:t>
            </a:r>
            <a:endParaRPr lang="en-GB" sz="2800" dirty="0">
              <a:solidFill>
                <a:srgbClr val="00728F"/>
              </a:solidFill>
              <a:latin typeface="MetaOT-Book" panose="02000503040000020004" pitchFamily="50" charset="0"/>
            </a:endParaRPr>
          </a:p>
          <a:p>
            <a:pPr marL="0" indent="0">
              <a:lnSpc>
                <a:spcPct val="100000"/>
              </a:lnSpc>
              <a:defRPr/>
            </a:pPr>
            <a:endParaRPr lang="en-GB" dirty="0"/>
          </a:p>
        </p:txBody>
      </p:sp>
      <p:pic>
        <p:nvPicPr>
          <p:cNvPr id="3" name="Picture 2" descr="A picture containing text, screenshot, diagram, font&#10;&#10;Description automatically generated">
            <a:extLst>
              <a:ext uri="{FF2B5EF4-FFF2-40B4-BE49-F238E27FC236}">
                <a16:creationId xmlns:a16="http://schemas.microsoft.com/office/drawing/2014/main" id="{A0CF9A2A-8E3C-788A-C52A-5B5C8F89BE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43200" y="95166"/>
            <a:ext cx="5797649" cy="6762833"/>
          </a:xfrm>
          <a:prstGeom prst="rect">
            <a:avLst/>
          </a:prstGeom>
        </p:spPr>
      </p:pic>
    </p:spTree>
    <p:extLst>
      <p:ext uri="{BB962C8B-B14F-4D97-AF65-F5344CB8AC3E}">
        <p14:creationId xmlns:p14="http://schemas.microsoft.com/office/powerpoint/2010/main" val="39667983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D974B7-7365-121B-B752-0B383A7637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97C97-56BC-C3CE-A008-382B69C3C351}"/>
              </a:ext>
            </a:extLst>
          </p:cNvPr>
          <p:cNvSpPr>
            <a:spLocks noGrp="1"/>
          </p:cNvSpPr>
          <p:nvPr>
            <p:ph type="title"/>
          </p:nvPr>
        </p:nvSpPr>
        <p:spPr>
          <a:xfrm>
            <a:off x="668214" y="274638"/>
            <a:ext cx="8229600" cy="1143000"/>
          </a:xfrm>
        </p:spPr>
        <p:txBody>
          <a:bodyPr/>
          <a:lstStyle/>
          <a:p>
            <a:r>
              <a:rPr lang="en-GB" sz="2800" dirty="0">
                <a:solidFill>
                  <a:srgbClr val="00728F"/>
                </a:solidFill>
                <a:latin typeface="MetaOT-Book" panose="02000503040000020004" pitchFamily="50" charset="0"/>
                <a:ea typeface="+mn-ea"/>
              </a:rPr>
              <a:t>Power </a:t>
            </a:r>
          </a:p>
        </p:txBody>
      </p:sp>
      <p:pic>
        <p:nvPicPr>
          <p:cNvPr id="4" name="Picture 3" descr="A green and orange rectangle with black text&#10;&#10;Description automatically generated with low confidence">
            <a:extLst>
              <a:ext uri="{FF2B5EF4-FFF2-40B4-BE49-F238E27FC236}">
                <a16:creationId xmlns:a16="http://schemas.microsoft.com/office/drawing/2014/main" id="{5213934F-9F77-8470-D470-71FB92B146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543" y="1613176"/>
            <a:ext cx="4097303" cy="4868579"/>
          </a:xfrm>
          <a:prstGeom prst="rect">
            <a:avLst/>
          </a:prstGeom>
        </p:spPr>
      </p:pic>
    </p:spTree>
    <p:extLst>
      <p:ext uri="{BB962C8B-B14F-4D97-AF65-F5344CB8AC3E}">
        <p14:creationId xmlns:p14="http://schemas.microsoft.com/office/powerpoint/2010/main" val="378174026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4D835-B70E-9D38-A1FB-545CD7D11C95}"/>
              </a:ext>
            </a:extLst>
          </p:cNvPr>
          <p:cNvSpPr>
            <a:spLocks noGrp="1"/>
          </p:cNvSpPr>
          <p:nvPr>
            <p:ph type="title"/>
          </p:nvPr>
        </p:nvSpPr>
        <p:spPr>
          <a:xfrm>
            <a:off x="701044" y="274638"/>
            <a:ext cx="1676400" cy="1143000"/>
          </a:xfrm>
        </p:spPr>
        <p:txBody>
          <a:bodyPr/>
          <a:lstStyle/>
          <a:p>
            <a:r>
              <a:rPr lang="en-GB" sz="2800" dirty="0">
                <a:solidFill>
                  <a:srgbClr val="00728F"/>
                </a:solidFill>
                <a:latin typeface="MetaOT-Book" panose="02000503040000020004" pitchFamily="50" charset="0"/>
                <a:ea typeface="+mn-ea"/>
              </a:rPr>
              <a:t>Transport</a:t>
            </a:r>
          </a:p>
        </p:txBody>
      </p:sp>
      <p:sp>
        <p:nvSpPr>
          <p:cNvPr id="3" name="Content Placeholder 2">
            <a:extLst>
              <a:ext uri="{FF2B5EF4-FFF2-40B4-BE49-F238E27FC236}">
                <a16:creationId xmlns:a16="http://schemas.microsoft.com/office/drawing/2014/main" id="{1927C8A1-C752-0C17-6E2D-B0E97456CE48}"/>
              </a:ext>
            </a:extLst>
          </p:cNvPr>
          <p:cNvSpPr>
            <a:spLocks noGrp="1"/>
          </p:cNvSpPr>
          <p:nvPr>
            <p:ph idx="1"/>
          </p:nvPr>
        </p:nvSpPr>
        <p:spPr>
          <a:xfrm>
            <a:off x="457200" y="1625946"/>
            <a:ext cx="3323630" cy="3625676"/>
          </a:xfrm>
        </p:spPr>
        <p:txBody>
          <a:bodyPr vert="horz" lIns="0" tIns="0" rIns="0" bIns="0" rtlCol="0" anchor="t">
            <a:noAutofit/>
          </a:bodyPr>
          <a:lstStyle/>
          <a:p>
            <a:pPr marL="177165" indent="-177165"/>
            <a:endParaRPr lang="en-GB">
              <a:latin typeface="MetaOT"/>
            </a:endParaRPr>
          </a:p>
          <a:p>
            <a:pPr marL="177165" indent="-177165"/>
            <a:endParaRPr lang="en-GB"/>
          </a:p>
        </p:txBody>
      </p:sp>
      <p:pic>
        <p:nvPicPr>
          <p:cNvPr id="6" name="Picture 5" descr="A picture containing text, screenshot, font&#10;&#10;Description automatically generated">
            <a:extLst>
              <a:ext uri="{FF2B5EF4-FFF2-40B4-BE49-F238E27FC236}">
                <a16:creationId xmlns:a16="http://schemas.microsoft.com/office/drawing/2014/main" id="{F4088EF8-C98E-C9C9-0A44-25A426449E3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943" y="1617937"/>
            <a:ext cx="4169660" cy="4863819"/>
          </a:xfrm>
          <a:prstGeom prst="rect">
            <a:avLst/>
          </a:prstGeom>
        </p:spPr>
      </p:pic>
      <p:pic>
        <p:nvPicPr>
          <p:cNvPr id="8" name="Picture 7" descr="A screenshot of a computer&#10;&#10;Description automatically generated with medium confidence">
            <a:extLst>
              <a:ext uri="{FF2B5EF4-FFF2-40B4-BE49-F238E27FC236}">
                <a16:creationId xmlns:a16="http://schemas.microsoft.com/office/drawing/2014/main" id="{3F0463ED-6331-353F-FDB6-077332F6822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16685" y="1617937"/>
            <a:ext cx="4082767" cy="4868579"/>
          </a:xfrm>
          <a:prstGeom prst="rect">
            <a:avLst/>
          </a:prstGeom>
        </p:spPr>
      </p:pic>
      <p:sp>
        <p:nvSpPr>
          <p:cNvPr id="9" name="Title 1">
            <a:extLst>
              <a:ext uri="{FF2B5EF4-FFF2-40B4-BE49-F238E27FC236}">
                <a16:creationId xmlns:a16="http://schemas.microsoft.com/office/drawing/2014/main" id="{E69D3AE1-5A2A-AED5-8EF9-709A7526EF6B}"/>
              </a:ext>
            </a:extLst>
          </p:cNvPr>
          <p:cNvSpPr txBox="1">
            <a:spLocks/>
          </p:cNvSpPr>
          <p:nvPr/>
        </p:nvSpPr>
        <p:spPr>
          <a:xfrm>
            <a:off x="4830348" y="274638"/>
            <a:ext cx="2683085" cy="1143000"/>
          </a:xfrm>
          <a:prstGeom prst="rect">
            <a:avLst/>
          </a:prstGeom>
        </p:spPr>
        <p:txBody>
          <a:bodyPr vert="horz" lIns="0" tIns="0" rIns="0" bIns="0" rtlCol="0" anchor="t">
            <a:noAutofit/>
          </a:bodyPr>
          <a:lstStyle>
            <a:lvl1pPr algn="l" defTabSz="457189" rtl="0" eaLnBrk="1" latinLnBrk="0" hangingPunct="1">
              <a:lnSpc>
                <a:spcPts val="4000"/>
              </a:lnSpc>
              <a:spcBef>
                <a:spcPct val="0"/>
              </a:spcBef>
              <a:buNone/>
              <a:defRPr sz="3600" kern="1200">
                <a:solidFill>
                  <a:schemeClr val="tx1"/>
                </a:solidFill>
                <a:latin typeface="MetaOT" panose="02000503040000020004" pitchFamily="2" charset="0"/>
                <a:ea typeface="+mj-ea"/>
                <a:cs typeface="MetaOT" panose="02000503040000020004" pitchFamily="2" charset="0"/>
              </a:defRPr>
            </a:lvl1pPr>
          </a:lstStyle>
          <a:p>
            <a:r>
              <a:rPr lang="en-GB" sz="2800" dirty="0">
                <a:solidFill>
                  <a:srgbClr val="00728F"/>
                </a:solidFill>
                <a:latin typeface="MetaOT-Book" panose="02000503040000020004" pitchFamily="50" charset="0"/>
                <a:ea typeface="+mn-ea"/>
              </a:rPr>
              <a:t>Agriculture and Land use</a:t>
            </a:r>
          </a:p>
        </p:txBody>
      </p:sp>
    </p:spTree>
    <p:extLst>
      <p:ext uri="{BB962C8B-B14F-4D97-AF65-F5344CB8AC3E}">
        <p14:creationId xmlns:p14="http://schemas.microsoft.com/office/powerpoint/2010/main" val="357549361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482E31-4409-7CD8-28FA-3E30C9D3D086}"/>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44A2F9B7-FF73-C51D-10C5-6CE14F965EDA}"/>
              </a:ext>
            </a:extLst>
          </p:cNvPr>
          <p:cNvSpPr txBox="1"/>
          <p:nvPr/>
        </p:nvSpPr>
        <p:spPr>
          <a:xfrm>
            <a:off x="770364" y="352020"/>
            <a:ext cx="6513816" cy="6155531"/>
          </a:xfrm>
          <a:prstGeom prst="rect">
            <a:avLst/>
          </a:prstGeom>
          <a:noFill/>
          <a:ln>
            <a:noFill/>
          </a:ln>
        </p:spPr>
        <p:txBody>
          <a:bodyPr wrap="square" rtlCol="0">
            <a:spAutoFit/>
          </a:bodyPr>
          <a:lstStyle/>
          <a:p>
            <a:pPr>
              <a:lnSpc>
                <a:spcPct val="200000"/>
              </a:lnSpc>
            </a:pPr>
            <a:r>
              <a:rPr lang="en-GB" sz="2800" dirty="0">
                <a:solidFill>
                  <a:srgbClr val="00728F"/>
                </a:solidFill>
                <a:latin typeface="MetaOT-Book" panose="02000503040000020004" pitchFamily="50" charset="0"/>
              </a:rPr>
              <a:t>Policy Tracker</a:t>
            </a:r>
          </a:p>
          <a:p>
            <a:pPr marL="285750" indent="-285750">
              <a:lnSpc>
                <a:spcPct val="200000"/>
              </a:lnSpc>
              <a:buFont typeface="Arial" panose="020B0604020202020204" pitchFamily="34" charset="0"/>
              <a:buChar char="•"/>
            </a:pPr>
            <a:r>
              <a:rPr lang="en-GB" sz="2000" dirty="0">
                <a:solidFill>
                  <a:srgbClr val="00728F"/>
                </a:solidFill>
                <a:latin typeface="MetaOT-Book" panose="02000503040000020004" pitchFamily="50" charset="0"/>
              </a:rPr>
              <a:t>What is it?</a:t>
            </a:r>
          </a:p>
          <a:p>
            <a:pPr marL="742950" lvl="1" indent="-285750">
              <a:lnSpc>
                <a:spcPct val="200000"/>
              </a:lnSpc>
              <a:buFont typeface="Arial" panose="020B0604020202020204" pitchFamily="34" charset="0"/>
              <a:buChar char="•"/>
            </a:pPr>
            <a:r>
              <a:rPr lang="en-GB" sz="1600" dirty="0">
                <a:latin typeface="MetaOT-Book" panose="02000503040000020004" pitchFamily="50" charset="0"/>
              </a:rPr>
              <a:t>Actual policy vs Net-Zero Strategy</a:t>
            </a:r>
          </a:p>
          <a:p>
            <a:pPr marL="742950" lvl="1" indent="-285750">
              <a:lnSpc>
                <a:spcPct val="200000"/>
              </a:lnSpc>
              <a:buFont typeface="Arial" panose="020B0604020202020204" pitchFamily="34" charset="0"/>
              <a:buChar char="•"/>
            </a:pPr>
            <a:r>
              <a:rPr lang="en-GB" sz="1600" dirty="0">
                <a:latin typeface="MetaOT-Book" panose="02000503040000020004" pitchFamily="50" charset="0"/>
              </a:rPr>
              <a:t>Government no’s when possible</a:t>
            </a:r>
          </a:p>
          <a:p>
            <a:pPr marL="742950" lvl="1" indent="-285750">
              <a:lnSpc>
                <a:spcPct val="200000"/>
              </a:lnSpc>
              <a:buFont typeface="Arial" panose="020B0604020202020204" pitchFamily="34" charset="0"/>
              <a:buChar char="•"/>
            </a:pPr>
            <a:r>
              <a:rPr lang="en-GB" sz="1600" dirty="0">
                <a:latin typeface="MetaOT-Book" panose="02000503040000020004" pitchFamily="50" charset="0"/>
              </a:rPr>
              <a:t>What it isn’t</a:t>
            </a:r>
          </a:p>
          <a:p>
            <a:pPr marL="285750" indent="-285750">
              <a:lnSpc>
                <a:spcPct val="200000"/>
              </a:lnSpc>
              <a:buFont typeface="Arial" panose="020B0604020202020204" pitchFamily="34" charset="0"/>
              <a:buChar char="•"/>
            </a:pPr>
            <a:r>
              <a:rPr lang="en-GB" sz="2000" dirty="0">
                <a:solidFill>
                  <a:srgbClr val="00728F"/>
                </a:solidFill>
                <a:latin typeface="MetaOT-Book" panose="02000503040000020004" pitchFamily="50" charset="0"/>
              </a:rPr>
              <a:t>Why is it useful?</a:t>
            </a:r>
          </a:p>
          <a:p>
            <a:pPr marL="742950" lvl="1" indent="-285750">
              <a:lnSpc>
                <a:spcPct val="200000"/>
              </a:lnSpc>
              <a:buFont typeface="Arial" panose="020B0604020202020204" pitchFamily="34" charset="0"/>
              <a:buChar char="•"/>
            </a:pPr>
            <a:endParaRPr lang="en-GB" sz="2000" dirty="0">
              <a:solidFill>
                <a:srgbClr val="00728F"/>
              </a:solidFill>
              <a:latin typeface="MetaOT-Book" panose="02000503040000020004" pitchFamily="50" charset="0"/>
            </a:endParaRPr>
          </a:p>
          <a:p>
            <a:pPr marL="742950" lvl="1" indent="-285750">
              <a:lnSpc>
                <a:spcPct val="200000"/>
              </a:lnSpc>
              <a:buFont typeface="Arial" panose="020B0604020202020204" pitchFamily="34" charset="0"/>
              <a:buChar char="•"/>
            </a:pPr>
            <a:endParaRPr lang="en-GB" sz="2000" dirty="0">
              <a:solidFill>
                <a:srgbClr val="00728F"/>
              </a:solidFill>
              <a:latin typeface="MetaOT-Book" panose="02000503040000020004" pitchFamily="50" charset="0"/>
            </a:endParaRPr>
          </a:p>
          <a:p>
            <a:pPr marL="742950" lvl="1" indent="-285750">
              <a:lnSpc>
                <a:spcPct val="200000"/>
              </a:lnSpc>
              <a:buFont typeface="Arial" panose="020B0604020202020204" pitchFamily="34" charset="0"/>
              <a:buChar char="•"/>
            </a:pPr>
            <a:r>
              <a:rPr lang="en-GB" sz="1600" dirty="0">
                <a:latin typeface="MetaOT-Book" panose="02000503040000020004" pitchFamily="50" charset="0"/>
              </a:rPr>
              <a:t>Vehicle for environmental change</a:t>
            </a:r>
          </a:p>
          <a:p>
            <a:pPr marL="742950" lvl="1" indent="-285750">
              <a:lnSpc>
                <a:spcPct val="200000"/>
              </a:lnSpc>
              <a:buFont typeface="Arial" panose="020B0604020202020204" pitchFamily="34" charset="0"/>
              <a:buChar char="•"/>
            </a:pPr>
            <a:r>
              <a:rPr lang="en-GB" sz="1600" dirty="0">
                <a:latin typeface="MetaOT-Book" panose="02000503040000020004" pitchFamily="50" charset="0"/>
              </a:rPr>
              <a:t>Another point of view, higher frequency</a:t>
            </a:r>
          </a:p>
          <a:p>
            <a:pPr marL="742950" lvl="1" indent="-285750">
              <a:buFont typeface="Arial" panose="020B0604020202020204" pitchFamily="34" charset="0"/>
              <a:buChar char="•"/>
            </a:pPr>
            <a:endParaRPr lang="en-GB" dirty="0">
              <a:latin typeface="MetaOT-Book" panose="02000503040000020004" pitchFamily="50" charset="0"/>
            </a:endParaRPr>
          </a:p>
        </p:txBody>
      </p:sp>
      <p:grpSp>
        <p:nvGrpSpPr>
          <p:cNvPr id="6" name="Group 5">
            <a:extLst>
              <a:ext uri="{FF2B5EF4-FFF2-40B4-BE49-F238E27FC236}">
                <a16:creationId xmlns:a16="http://schemas.microsoft.com/office/drawing/2014/main" id="{5A1D8DDA-4D26-EE0E-E4FF-B9470A0D323F}"/>
              </a:ext>
            </a:extLst>
          </p:cNvPr>
          <p:cNvGrpSpPr/>
          <p:nvPr/>
        </p:nvGrpSpPr>
        <p:grpSpPr>
          <a:xfrm>
            <a:off x="1608991" y="4321418"/>
            <a:ext cx="7001608" cy="461666"/>
            <a:chOff x="1608991" y="4136779"/>
            <a:chExt cx="7001608" cy="461666"/>
          </a:xfrm>
        </p:grpSpPr>
        <p:sp>
          <p:nvSpPr>
            <p:cNvPr id="2" name="TextBox 1">
              <a:extLst>
                <a:ext uri="{FF2B5EF4-FFF2-40B4-BE49-F238E27FC236}">
                  <a16:creationId xmlns:a16="http://schemas.microsoft.com/office/drawing/2014/main" id="{8871718F-380C-215E-4D88-7686CA095FAA}"/>
                </a:ext>
              </a:extLst>
            </p:cNvPr>
            <p:cNvSpPr txBox="1"/>
            <p:nvPr/>
          </p:nvSpPr>
          <p:spPr>
            <a:xfrm>
              <a:off x="1608991" y="4136780"/>
              <a:ext cx="2074985" cy="461665"/>
            </a:xfrm>
            <a:prstGeom prst="rect">
              <a:avLst/>
            </a:prstGeom>
            <a:noFill/>
          </p:spPr>
          <p:txBody>
            <a:bodyPr wrap="square" rtlCol="0">
              <a:spAutoFit/>
            </a:bodyPr>
            <a:lstStyle/>
            <a:p>
              <a:r>
                <a:rPr lang="en-GB" sz="2400" b="1" dirty="0"/>
                <a:t>Accountability</a:t>
              </a:r>
            </a:p>
          </p:txBody>
        </p:sp>
        <p:sp>
          <p:nvSpPr>
            <p:cNvPr id="3" name="TextBox 2">
              <a:extLst>
                <a:ext uri="{FF2B5EF4-FFF2-40B4-BE49-F238E27FC236}">
                  <a16:creationId xmlns:a16="http://schemas.microsoft.com/office/drawing/2014/main" id="{C2036E7C-B58A-BB4E-F373-B5FB0E72F716}"/>
                </a:ext>
              </a:extLst>
            </p:cNvPr>
            <p:cNvSpPr txBox="1"/>
            <p:nvPr/>
          </p:nvSpPr>
          <p:spPr>
            <a:xfrm>
              <a:off x="6948853" y="4136780"/>
              <a:ext cx="1661746" cy="461665"/>
            </a:xfrm>
            <a:prstGeom prst="rect">
              <a:avLst/>
            </a:prstGeom>
            <a:noFill/>
          </p:spPr>
          <p:txBody>
            <a:bodyPr wrap="square" rtlCol="0">
              <a:spAutoFit/>
            </a:bodyPr>
            <a:lstStyle/>
            <a:p>
              <a:r>
                <a:rPr lang="en-GB" sz="2400" b="1" dirty="0"/>
                <a:t>Visibility</a:t>
              </a:r>
              <a:endParaRPr lang="en-GB" b="1" dirty="0"/>
            </a:p>
          </p:txBody>
        </p:sp>
        <p:sp>
          <p:nvSpPr>
            <p:cNvPr id="5" name="TextBox 4">
              <a:extLst>
                <a:ext uri="{FF2B5EF4-FFF2-40B4-BE49-F238E27FC236}">
                  <a16:creationId xmlns:a16="http://schemas.microsoft.com/office/drawing/2014/main" id="{9358100A-7A4F-4DDE-E7E4-08CDE381121B}"/>
                </a:ext>
              </a:extLst>
            </p:cNvPr>
            <p:cNvSpPr txBox="1"/>
            <p:nvPr/>
          </p:nvSpPr>
          <p:spPr>
            <a:xfrm>
              <a:off x="4584941" y="4136779"/>
              <a:ext cx="2074985" cy="461665"/>
            </a:xfrm>
            <a:prstGeom prst="rect">
              <a:avLst/>
            </a:prstGeom>
            <a:noFill/>
          </p:spPr>
          <p:txBody>
            <a:bodyPr wrap="square" rtlCol="0">
              <a:spAutoFit/>
            </a:bodyPr>
            <a:lstStyle/>
            <a:p>
              <a:r>
                <a:rPr lang="en-GB" sz="2400" b="1" dirty="0"/>
                <a:t>Clarity</a:t>
              </a:r>
            </a:p>
          </p:txBody>
        </p:sp>
      </p:grpSp>
    </p:spTree>
    <p:extLst>
      <p:ext uri="{BB962C8B-B14F-4D97-AF65-F5344CB8AC3E}">
        <p14:creationId xmlns:p14="http://schemas.microsoft.com/office/powerpoint/2010/main" val="359525162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xEl>
                                              <p:pRg st="2" end="2"/>
                                            </p:txEl>
                                          </p:spTgt>
                                        </p:tgtEl>
                                        <p:attrNameLst>
                                          <p:attrName>style.visibility</p:attrName>
                                        </p:attrNameLst>
                                      </p:cBhvr>
                                      <p:to>
                                        <p:strVal val="visible"/>
                                      </p:to>
                                    </p:set>
                                    <p:animEffect transition="in" filter="fade">
                                      <p:cBhvr>
                                        <p:cTn id="7" dur="500"/>
                                        <p:tgtEl>
                                          <p:spTgt spid="1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3" end="3"/>
                                            </p:txEl>
                                          </p:spTgt>
                                        </p:tgtEl>
                                        <p:attrNameLst>
                                          <p:attrName>style.visibility</p:attrName>
                                        </p:attrNameLst>
                                      </p:cBhvr>
                                      <p:to>
                                        <p:strVal val="visible"/>
                                      </p:to>
                                    </p:set>
                                    <p:animEffect transition="in" filter="fade">
                                      <p:cBhvr>
                                        <p:cTn id="12" dur="500"/>
                                        <p:tgtEl>
                                          <p:spTgt spid="1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4" end="4"/>
                                            </p:txEl>
                                          </p:spTgt>
                                        </p:tgtEl>
                                        <p:attrNameLst>
                                          <p:attrName>style.visibility</p:attrName>
                                        </p:attrNameLst>
                                      </p:cBhvr>
                                      <p:to>
                                        <p:strVal val="visible"/>
                                      </p:to>
                                    </p:set>
                                    <p:animEffect transition="in" filter="fade">
                                      <p:cBhvr>
                                        <p:cTn id="17" dur="500"/>
                                        <p:tgtEl>
                                          <p:spTgt spid="1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xEl>
                                              <p:pRg st="5" end="5"/>
                                            </p:txEl>
                                          </p:spTgt>
                                        </p:tgtEl>
                                        <p:attrNameLst>
                                          <p:attrName>style.visibility</p:attrName>
                                        </p:attrNameLst>
                                      </p:cBhvr>
                                      <p:to>
                                        <p:strVal val="visible"/>
                                      </p:to>
                                    </p:set>
                                    <p:animEffect transition="in" filter="fade">
                                      <p:cBhvr>
                                        <p:cTn id="22" dur="500"/>
                                        <p:tgtEl>
                                          <p:spTgt spid="1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xEl>
                                              <p:pRg st="8" end="8"/>
                                            </p:txEl>
                                          </p:spTgt>
                                        </p:tgtEl>
                                        <p:attrNameLst>
                                          <p:attrName>style.visibility</p:attrName>
                                        </p:attrNameLst>
                                      </p:cBhvr>
                                      <p:to>
                                        <p:strVal val="visible"/>
                                      </p:to>
                                    </p:set>
                                    <p:animEffect transition="in" filter="fade">
                                      <p:cBhvr>
                                        <p:cTn id="32" dur="500"/>
                                        <p:tgtEl>
                                          <p:spTgt spid="13">
                                            <p:txEl>
                                              <p:pRg st="8" end="8"/>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13">
                                            <p:txEl>
                                              <p:pRg st="9" end="9"/>
                                            </p:txEl>
                                          </p:spTgt>
                                        </p:tgtEl>
                                        <p:attrNameLst>
                                          <p:attrName>style.visibility</p:attrName>
                                        </p:attrNameLst>
                                      </p:cBhvr>
                                      <p:to>
                                        <p:strVal val="visible"/>
                                      </p:to>
                                    </p:set>
                                    <p:animEffect transition="in" filter="fade">
                                      <p:cBhvr>
                                        <p:cTn id="35" dur="500"/>
                                        <p:tgtEl>
                                          <p:spTgt spid="1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Content Placeholder 2"/>
          <p:cNvSpPr txBox="1">
            <a:spLocks/>
          </p:cNvSpPr>
          <p:nvPr/>
        </p:nvSpPr>
        <p:spPr>
          <a:xfrm>
            <a:off x="609600" y="355882"/>
            <a:ext cx="8149936" cy="986028"/>
          </a:xfrm>
          <a:prstGeom prst="rect">
            <a:avLst/>
          </a:prstGeom>
        </p:spPr>
        <p:txBody>
          <a:bodyPr vert="horz" lIns="0" tIns="0" rIns="0" bIns="0" rtlCol="0" anchor="t">
            <a:noAutofit/>
          </a:bodyPr>
          <a:lstStyle>
            <a:lvl1pPr marL="177800" indent="-177800" algn="l" defTabSz="457200" rtl="0" eaLnBrk="1" latinLnBrk="0" hangingPunct="1">
              <a:lnSpc>
                <a:spcPts val="2400"/>
              </a:lnSpc>
              <a:spcBef>
                <a:spcPts val="0"/>
              </a:spcBef>
              <a:spcAft>
                <a:spcPts val="1200"/>
              </a:spcAft>
              <a:buClr>
                <a:srgbClr val="F99D31"/>
              </a:buClr>
              <a:buFont typeface="Arial"/>
              <a:buNone/>
              <a:defRPr sz="2200" kern="1200">
                <a:solidFill>
                  <a:schemeClr val="tx1"/>
                </a:solidFill>
                <a:latin typeface="MetaOT-Book"/>
                <a:ea typeface="+mn-ea"/>
                <a:cs typeface="MetaOT-Book"/>
              </a:defRPr>
            </a:lvl1pPr>
            <a:lvl2pPr marL="177800" indent="-177800" algn="l" defTabSz="457200" rtl="0" eaLnBrk="1" latinLnBrk="0" hangingPunct="1">
              <a:lnSpc>
                <a:spcPts val="2400"/>
              </a:lnSpc>
              <a:spcBef>
                <a:spcPts val="0"/>
              </a:spcBef>
              <a:spcAft>
                <a:spcPts val="1200"/>
              </a:spcAft>
              <a:buClr>
                <a:srgbClr val="F99D31"/>
              </a:buClr>
              <a:buFont typeface="Arial"/>
              <a:buChar char="•"/>
              <a:defRPr sz="2200" kern="1200">
                <a:solidFill>
                  <a:srgbClr val="597B7C"/>
                </a:solidFill>
                <a:latin typeface="MetaOT-Book"/>
                <a:ea typeface="+mn-ea"/>
                <a:cs typeface="MetaOT-Book"/>
              </a:defRPr>
            </a:lvl2pPr>
            <a:lvl3pPr marL="177800" indent="0" algn="l" defTabSz="457200" rtl="0" eaLnBrk="1" latinLnBrk="0" hangingPunct="1">
              <a:lnSpc>
                <a:spcPts val="2400"/>
              </a:lnSpc>
              <a:spcBef>
                <a:spcPts val="0"/>
              </a:spcBef>
              <a:spcAft>
                <a:spcPts val="1200"/>
              </a:spcAft>
              <a:buFont typeface="Arial"/>
              <a:buNone/>
              <a:defRPr sz="2200" kern="1200">
                <a:solidFill>
                  <a:srgbClr val="597B7C"/>
                </a:solidFill>
                <a:latin typeface="MetaOT-Book"/>
                <a:ea typeface="+mn-ea"/>
                <a:cs typeface="MetaOT-Book"/>
              </a:defRPr>
            </a:lvl3pPr>
            <a:lvl4pPr marL="177800" indent="0" algn="l" defTabSz="457200" rtl="0" eaLnBrk="1" latinLnBrk="0" hangingPunct="1">
              <a:lnSpc>
                <a:spcPts val="2400"/>
              </a:lnSpc>
              <a:spcBef>
                <a:spcPts val="0"/>
              </a:spcBef>
              <a:spcAft>
                <a:spcPts val="1200"/>
              </a:spcAft>
              <a:buFont typeface="Arial"/>
              <a:buNone/>
              <a:defRPr sz="2200" kern="1200">
                <a:solidFill>
                  <a:srgbClr val="597B7C"/>
                </a:solidFill>
                <a:latin typeface="MetaOT-Book"/>
                <a:ea typeface="+mn-ea"/>
                <a:cs typeface="MetaOT-Book"/>
              </a:defRPr>
            </a:lvl4pPr>
            <a:lvl5pPr marL="177800" indent="0" algn="l" defTabSz="457200" rtl="0" eaLnBrk="1" latinLnBrk="0" hangingPunct="1">
              <a:lnSpc>
                <a:spcPts val="2400"/>
              </a:lnSpc>
              <a:spcBef>
                <a:spcPts val="0"/>
              </a:spcBef>
              <a:spcAft>
                <a:spcPts val="1200"/>
              </a:spcAft>
              <a:buFont typeface="Arial"/>
              <a:buNone/>
              <a:defRPr sz="2200" kern="1200">
                <a:solidFill>
                  <a:srgbClr val="597B7C"/>
                </a:solidFill>
                <a:latin typeface="MetaOT-Book"/>
                <a:ea typeface="+mn-ea"/>
                <a:cs typeface="MetaOT-Boo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00000"/>
              </a:lnSpc>
              <a:defRPr/>
            </a:pPr>
            <a:r>
              <a:rPr lang="en-GB" sz="2800" dirty="0">
                <a:solidFill>
                  <a:srgbClr val="00728F"/>
                </a:solidFill>
              </a:rPr>
              <a:t>Credits</a:t>
            </a:r>
            <a:endParaRPr kumimoji="0" lang="en-GB" sz="2800" b="0" i="0" u="none" strike="noStrike" kern="1200" cap="none" spc="0" normalizeH="0" baseline="0" noProof="0" dirty="0">
              <a:ln>
                <a:noFill/>
              </a:ln>
              <a:solidFill>
                <a:srgbClr val="00728F"/>
              </a:solidFill>
              <a:effectLst/>
              <a:uLnTx/>
              <a:uFillTx/>
            </a:endParaRPr>
          </a:p>
        </p:txBody>
      </p:sp>
      <p:sp>
        <p:nvSpPr>
          <p:cNvPr id="10" name="Content Placeholder 2"/>
          <p:cNvSpPr txBox="1">
            <a:spLocks/>
          </p:cNvSpPr>
          <p:nvPr/>
        </p:nvSpPr>
        <p:spPr>
          <a:xfrm>
            <a:off x="609600" y="1371519"/>
            <a:ext cx="7748954" cy="4607252"/>
          </a:xfrm>
          <a:prstGeom prst="rect">
            <a:avLst/>
          </a:prstGeom>
        </p:spPr>
        <p:txBody>
          <a:bodyPr vert="horz" lIns="0" tIns="0" rIns="0" bIns="0" rtlCol="0" anchor="t">
            <a:noAutofit/>
          </a:bodyPr>
          <a:lstStyle>
            <a:lvl1pPr marL="177800" indent="-177800" algn="l" defTabSz="457200" rtl="0" eaLnBrk="1" latinLnBrk="0" hangingPunct="1">
              <a:lnSpc>
                <a:spcPts val="2400"/>
              </a:lnSpc>
              <a:spcBef>
                <a:spcPts val="0"/>
              </a:spcBef>
              <a:spcAft>
                <a:spcPts val="1200"/>
              </a:spcAft>
              <a:buClr>
                <a:srgbClr val="F99D31"/>
              </a:buClr>
              <a:buFont typeface="Arial"/>
              <a:buNone/>
              <a:defRPr sz="2200" kern="1200">
                <a:solidFill>
                  <a:schemeClr val="tx1"/>
                </a:solidFill>
                <a:latin typeface="MetaOT-Book"/>
                <a:ea typeface="+mn-ea"/>
                <a:cs typeface="MetaOT-Book"/>
              </a:defRPr>
            </a:lvl1pPr>
            <a:lvl2pPr marL="177800" indent="-177800" algn="l" defTabSz="457200" rtl="0" eaLnBrk="1" latinLnBrk="0" hangingPunct="1">
              <a:lnSpc>
                <a:spcPts val="2400"/>
              </a:lnSpc>
              <a:spcBef>
                <a:spcPts val="0"/>
              </a:spcBef>
              <a:spcAft>
                <a:spcPts val="1200"/>
              </a:spcAft>
              <a:buClr>
                <a:srgbClr val="F99D31"/>
              </a:buClr>
              <a:buFont typeface="Arial"/>
              <a:buChar char="•"/>
              <a:defRPr sz="2200" kern="1200">
                <a:solidFill>
                  <a:srgbClr val="597B7C"/>
                </a:solidFill>
                <a:latin typeface="MetaOT-Book"/>
                <a:ea typeface="+mn-ea"/>
                <a:cs typeface="MetaOT-Book"/>
              </a:defRPr>
            </a:lvl2pPr>
            <a:lvl3pPr marL="177800" indent="0" algn="l" defTabSz="457200" rtl="0" eaLnBrk="1" latinLnBrk="0" hangingPunct="1">
              <a:lnSpc>
                <a:spcPts val="2400"/>
              </a:lnSpc>
              <a:spcBef>
                <a:spcPts val="0"/>
              </a:spcBef>
              <a:spcAft>
                <a:spcPts val="1200"/>
              </a:spcAft>
              <a:buFont typeface="Arial"/>
              <a:buNone/>
              <a:defRPr sz="2200" kern="1200">
                <a:solidFill>
                  <a:srgbClr val="597B7C"/>
                </a:solidFill>
                <a:latin typeface="MetaOT-Book"/>
                <a:ea typeface="+mn-ea"/>
                <a:cs typeface="MetaOT-Book"/>
              </a:defRPr>
            </a:lvl3pPr>
            <a:lvl4pPr marL="177800" indent="0" algn="l" defTabSz="457200" rtl="0" eaLnBrk="1" latinLnBrk="0" hangingPunct="1">
              <a:lnSpc>
                <a:spcPts val="2400"/>
              </a:lnSpc>
              <a:spcBef>
                <a:spcPts val="0"/>
              </a:spcBef>
              <a:spcAft>
                <a:spcPts val="1200"/>
              </a:spcAft>
              <a:buFont typeface="Arial"/>
              <a:buNone/>
              <a:defRPr sz="2200" kern="1200">
                <a:solidFill>
                  <a:srgbClr val="597B7C"/>
                </a:solidFill>
                <a:latin typeface="MetaOT-Book"/>
                <a:ea typeface="+mn-ea"/>
                <a:cs typeface="MetaOT-Book"/>
              </a:defRPr>
            </a:lvl4pPr>
            <a:lvl5pPr marL="177800" indent="0" algn="l" defTabSz="457200" rtl="0" eaLnBrk="1" latinLnBrk="0" hangingPunct="1">
              <a:lnSpc>
                <a:spcPts val="2400"/>
              </a:lnSpc>
              <a:spcBef>
                <a:spcPts val="0"/>
              </a:spcBef>
              <a:spcAft>
                <a:spcPts val="1200"/>
              </a:spcAft>
              <a:buFont typeface="Arial"/>
              <a:buNone/>
              <a:defRPr sz="2200" kern="1200">
                <a:solidFill>
                  <a:srgbClr val="597B7C"/>
                </a:solidFill>
                <a:latin typeface="MetaOT-Book"/>
                <a:ea typeface="+mn-ea"/>
                <a:cs typeface="MetaOT-Boo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00000"/>
              </a:lnSpc>
              <a:buClr>
                <a:srgbClr val="194886"/>
              </a:buClr>
            </a:pPr>
            <a:r>
              <a:rPr lang="en-GB" sz="1200" b="1" dirty="0"/>
              <a:t>Acknowledgements</a:t>
            </a:r>
            <a:br>
              <a:rPr lang="en-GB" sz="1200" b="1" dirty="0"/>
            </a:br>
            <a:r>
              <a:rPr lang="en-GB" sz="1200" dirty="0"/>
              <a:t>This work is part of Green Alliance’s Cutting Carbon Now project, supported by the Network for Social Change. It advocates for immediate action across the UK economy to drastically reduce the UK’s contribution to climate change.</a:t>
            </a:r>
          </a:p>
          <a:p>
            <a:pPr marL="0" indent="0">
              <a:lnSpc>
                <a:spcPct val="100000"/>
              </a:lnSpc>
              <a:buClr>
                <a:srgbClr val="194886"/>
              </a:buClr>
            </a:pPr>
            <a:r>
              <a:rPr lang="en-GB" sz="1200" b="1" dirty="0"/>
              <a:t>Green Alliance </a:t>
            </a:r>
            <a:br>
              <a:rPr lang="en-GB" sz="1200" b="1" dirty="0"/>
            </a:br>
            <a:r>
              <a:rPr lang="en-GB" sz="1200" dirty="0"/>
              <a:t>Green Alliance is an independent think tank and charity focused on ambitious leadership for the environment. Since 1979, we have been working with the most influential leaders in business, NGOs and politics to accelerate political action and create transformative policy for a green and prosperous UK. </a:t>
            </a:r>
          </a:p>
          <a:p>
            <a:pPr marL="0" indent="0">
              <a:lnSpc>
                <a:spcPct val="100000"/>
              </a:lnSpc>
              <a:buClr>
                <a:srgbClr val="194886"/>
              </a:buClr>
            </a:pPr>
            <a:r>
              <a:rPr lang="en-GB" sz="1200" dirty="0"/>
              <a:t>The Green Alliance Trust Registered charity no 1045395 </a:t>
            </a:r>
            <a:br>
              <a:rPr lang="en-GB" sz="1200" dirty="0"/>
            </a:br>
            <a:r>
              <a:rPr lang="en-GB" sz="1200" dirty="0"/>
              <a:t>Company limited by guarantee (England and Wales) no. 3037633 </a:t>
            </a:r>
          </a:p>
          <a:p>
            <a:pPr marL="0" indent="0" algn="just">
              <a:lnSpc>
                <a:spcPct val="100000"/>
              </a:lnSpc>
              <a:buClr>
                <a:srgbClr val="194886"/>
              </a:buClr>
            </a:pPr>
            <a:r>
              <a:rPr lang="en-GB" sz="1200" dirty="0"/>
              <a:t>Graphs designed by Howdy</a:t>
            </a:r>
          </a:p>
          <a:p>
            <a:pPr marL="0" indent="0" algn="just">
              <a:lnSpc>
                <a:spcPct val="100000"/>
              </a:lnSpc>
              <a:spcAft>
                <a:spcPts val="0"/>
              </a:spcAft>
              <a:buClr>
                <a:srgbClr val="194886"/>
              </a:buClr>
            </a:pPr>
            <a:r>
              <a:rPr lang="en-GB" sz="1050" dirty="0"/>
              <a:t>© Green Alliance, June 2023</a:t>
            </a:r>
          </a:p>
          <a:p>
            <a:pPr marL="0" indent="0" algn="just">
              <a:lnSpc>
                <a:spcPct val="100000"/>
              </a:lnSpc>
              <a:spcAft>
                <a:spcPts val="0"/>
              </a:spcAft>
              <a:buClr>
                <a:srgbClr val="194886"/>
              </a:buClr>
            </a:pPr>
            <a:r>
              <a:rPr lang="en-GB" sz="1050" dirty="0"/>
              <a:t>Text and original graphics in this work are</a:t>
            </a:r>
          </a:p>
          <a:p>
            <a:pPr marL="0" indent="0" algn="just">
              <a:lnSpc>
                <a:spcPct val="100000"/>
              </a:lnSpc>
              <a:spcAft>
                <a:spcPts val="0"/>
              </a:spcAft>
              <a:buClr>
                <a:srgbClr val="194886"/>
              </a:buClr>
            </a:pPr>
            <a:r>
              <a:rPr lang="en-GB" sz="1050" dirty="0"/>
              <a:t>licensed under the terms of the Creative</a:t>
            </a:r>
          </a:p>
          <a:p>
            <a:pPr marL="0" indent="0" algn="just">
              <a:lnSpc>
                <a:spcPct val="100000"/>
              </a:lnSpc>
              <a:spcAft>
                <a:spcPts val="0"/>
              </a:spcAft>
              <a:buClr>
                <a:srgbClr val="194886"/>
              </a:buClr>
            </a:pPr>
            <a:r>
              <a:rPr lang="en-GB" sz="1050" dirty="0"/>
              <a:t>Commons Attribution License which</a:t>
            </a:r>
          </a:p>
          <a:p>
            <a:pPr marL="0" indent="0" algn="just">
              <a:lnSpc>
                <a:spcPct val="100000"/>
              </a:lnSpc>
              <a:spcAft>
                <a:spcPts val="0"/>
              </a:spcAft>
              <a:buClr>
                <a:srgbClr val="194886"/>
              </a:buClr>
            </a:pPr>
            <a:r>
              <a:rPr lang="en-GB" sz="1050" dirty="0"/>
              <a:t>permits unrestricted use, provided we</a:t>
            </a:r>
          </a:p>
          <a:p>
            <a:pPr marL="0" indent="0" algn="just">
              <a:lnSpc>
                <a:spcPct val="100000"/>
              </a:lnSpc>
              <a:spcAft>
                <a:spcPts val="0"/>
              </a:spcAft>
              <a:buClr>
                <a:srgbClr val="194886"/>
              </a:buClr>
            </a:pPr>
            <a:r>
              <a:rPr lang="en-GB" sz="1050" dirty="0"/>
              <a:t>are credited as the original author and</a:t>
            </a:r>
          </a:p>
          <a:p>
            <a:pPr marL="0" indent="0" algn="just">
              <a:lnSpc>
                <a:spcPct val="100000"/>
              </a:lnSpc>
              <a:spcAft>
                <a:spcPts val="0"/>
              </a:spcAft>
              <a:buClr>
                <a:srgbClr val="194886"/>
              </a:buClr>
            </a:pPr>
            <a:r>
              <a:rPr lang="en-GB" sz="1050" dirty="0"/>
              <a:t>source. Details of the license are available</a:t>
            </a:r>
          </a:p>
          <a:p>
            <a:pPr marL="0" indent="0" algn="just">
              <a:lnSpc>
                <a:spcPct val="100000"/>
              </a:lnSpc>
              <a:spcAft>
                <a:spcPts val="0"/>
              </a:spcAft>
              <a:buClr>
                <a:srgbClr val="194886"/>
              </a:buClr>
            </a:pPr>
            <a:r>
              <a:rPr lang="en-GB" sz="1050" dirty="0"/>
              <a:t>at: </a:t>
            </a:r>
            <a:r>
              <a:rPr lang="en-GB" sz="1050" dirty="0">
                <a:hlinkClick r:id="rId3">
                  <a:extLst>
                    <a:ext uri="{A12FA001-AC4F-418D-AE19-62706E023703}">
                      <ahyp:hlinkClr xmlns:ahyp="http://schemas.microsoft.com/office/drawing/2018/hyperlinkcolor" val="tx"/>
                    </a:ext>
                  </a:extLst>
                </a:hlinkClick>
              </a:rPr>
              <a:t>creativecommons.org/licenses/</a:t>
            </a:r>
          </a:p>
          <a:p>
            <a:pPr marL="0" indent="0" algn="just">
              <a:lnSpc>
                <a:spcPct val="100000"/>
              </a:lnSpc>
              <a:spcAft>
                <a:spcPts val="0"/>
              </a:spcAft>
              <a:buClr>
                <a:srgbClr val="194886"/>
              </a:buClr>
            </a:pPr>
            <a:r>
              <a:rPr lang="en-GB" sz="1050" dirty="0">
                <a:hlinkClick r:id="rId3">
                  <a:extLst>
                    <a:ext uri="{A12FA001-AC4F-418D-AE19-62706E023703}">
                      <ahyp:hlinkClr xmlns:ahyp="http://schemas.microsoft.com/office/drawing/2018/hyperlinkcolor" val="tx"/>
                    </a:ext>
                  </a:extLst>
                </a:hlinkClick>
              </a:rPr>
              <a:t>by/4.0</a:t>
            </a:r>
            <a:r>
              <a:rPr lang="en-GB" sz="1050" dirty="0"/>
              <a:t>. </a:t>
            </a:r>
            <a:endParaRPr lang="en-GB" sz="1200" dirty="0"/>
          </a:p>
        </p:txBody>
      </p:sp>
      <p:sp>
        <p:nvSpPr>
          <p:cNvPr id="2" name="TextBox 1">
            <a:extLst>
              <a:ext uri="{FF2B5EF4-FFF2-40B4-BE49-F238E27FC236}">
                <a16:creationId xmlns:a16="http://schemas.microsoft.com/office/drawing/2014/main" id="{63247932-9D1D-D625-8234-0BE26FE8C4C2}"/>
              </a:ext>
            </a:extLst>
          </p:cNvPr>
          <p:cNvSpPr txBox="1"/>
          <p:nvPr/>
        </p:nvSpPr>
        <p:spPr>
          <a:xfrm>
            <a:off x="4914898" y="4463013"/>
            <a:ext cx="3050932" cy="1323439"/>
          </a:xfrm>
          <a:prstGeom prst="rect">
            <a:avLst/>
          </a:prstGeom>
          <a:noFill/>
        </p:spPr>
        <p:txBody>
          <a:bodyPr wrap="square" rtlCol="0">
            <a:spAutoFit/>
          </a:bodyPr>
          <a:lstStyle/>
          <a:p>
            <a:r>
              <a:rPr lang="en-GB" sz="4000" b="1" dirty="0"/>
              <a:t>Thank you for listening</a:t>
            </a:r>
          </a:p>
        </p:txBody>
      </p:sp>
    </p:spTree>
    <p:extLst>
      <p:ext uri="{BB962C8B-B14F-4D97-AF65-F5344CB8AC3E}">
        <p14:creationId xmlns:p14="http://schemas.microsoft.com/office/powerpoint/2010/main" val="278005538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4_Office Theme">
  <a:themeElements>
    <a:clrScheme name="Resource Stewardship">
      <a:dk1>
        <a:sysClr val="windowText" lastClr="000000"/>
      </a:dk1>
      <a:lt1>
        <a:sysClr val="window" lastClr="FFFFFF"/>
      </a:lt1>
      <a:dk2>
        <a:srgbClr val="3F4B00"/>
      </a:dk2>
      <a:lt2>
        <a:srgbClr val="F2E8BB"/>
      </a:lt2>
      <a:accent1>
        <a:srgbClr val="F3EA00"/>
      </a:accent1>
      <a:accent2>
        <a:srgbClr val="B8B308"/>
      </a:accent2>
      <a:accent3>
        <a:srgbClr val="006784"/>
      </a:accent3>
      <a:accent4>
        <a:srgbClr val="EE2E24"/>
      </a:accent4>
      <a:accent5>
        <a:srgbClr val="172934"/>
      </a:accent5>
      <a:accent6>
        <a:srgbClr val="8B9B92"/>
      </a:accent6>
      <a:hlink>
        <a:srgbClr val="C2CDC5"/>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3_Office Theme">
  <a:themeElements>
    <a:clrScheme name="Resource Stewardship">
      <a:dk1>
        <a:sysClr val="windowText" lastClr="000000"/>
      </a:dk1>
      <a:lt1>
        <a:sysClr val="window" lastClr="FFFFFF"/>
      </a:lt1>
      <a:dk2>
        <a:srgbClr val="3F4B00"/>
      </a:dk2>
      <a:lt2>
        <a:srgbClr val="F2E8BB"/>
      </a:lt2>
      <a:accent1>
        <a:srgbClr val="F3EA00"/>
      </a:accent1>
      <a:accent2>
        <a:srgbClr val="B8B308"/>
      </a:accent2>
      <a:accent3>
        <a:srgbClr val="006784"/>
      </a:accent3>
      <a:accent4>
        <a:srgbClr val="EE2E24"/>
      </a:accent4>
      <a:accent5>
        <a:srgbClr val="172934"/>
      </a:accent5>
      <a:accent6>
        <a:srgbClr val="8B9B92"/>
      </a:accent6>
      <a:hlink>
        <a:srgbClr val="C2CDC5"/>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aac4d2d-33d2-47c8-b141-c664999f0ee2" xsi:nil="true"/>
    <lcf76f155ced4ddcb4097134ff3c332f xmlns="03c57abf-7720-4cae-94eb-4d0ddcf87a48">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AA4B4A5B1C8FC429AF195A72DAEAD57" ma:contentTypeVersion="18" ma:contentTypeDescription="Create a new document." ma:contentTypeScope="" ma:versionID="090f1b70da5f99ac0c13efbe4e662670">
  <xsd:schema xmlns:xsd="http://www.w3.org/2001/XMLSchema" xmlns:xs="http://www.w3.org/2001/XMLSchema" xmlns:p="http://schemas.microsoft.com/office/2006/metadata/properties" xmlns:ns2="caac4d2d-33d2-47c8-b141-c664999f0ee2" xmlns:ns3="03c57abf-7720-4cae-94eb-4d0ddcf87a48" targetNamespace="http://schemas.microsoft.com/office/2006/metadata/properties" ma:root="true" ma:fieldsID="951c6ae47b319a93257616af8518e575" ns2:_="" ns3:_="">
    <xsd:import namespace="caac4d2d-33d2-47c8-b141-c664999f0ee2"/>
    <xsd:import namespace="03c57abf-7720-4cae-94eb-4d0ddcf87a4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ac4d2d-33d2-47c8-b141-c664999f0ee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0f08ec8-3f8c-4dbf-a6b8-994149543122}" ma:internalName="TaxCatchAll" ma:showField="CatchAllData" ma:web="caac4d2d-33d2-47c8-b141-c664999f0ee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3c57abf-7720-4cae-94eb-4d0ddcf87a4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f802ffe-e234-43ea-96a5-970e1374e5a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7482FC-0B94-459A-A052-260A05E9BD36}">
  <ds:schemaRefs>
    <ds:schemaRef ds:uri="http://schemas.microsoft.com/sharepoint/v3/contenttype/forms"/>
  </ds:schemaRefs>
</ds:datastoreItem>
</file>

<file path=customXml/itemProps2.xml><?xml version="1.0" encoding="utf-8"?>
<ds:datastoreItem xmlns:ds="http://schemas.openxmlformats.org/officeDocument/2006/customXml" ds:itemID="{9E1B4D9E-AB4C-4A49-9934-32878E67ACF9}">
  <ds:schemaRefs>
    <ds:schemaRef ds:uri="6b5fd38f-37e5-4ae2-b956-8fdf0b651fc2"/>
    <ds:schemaRef ds:uri="caac4d2d-33d2-47c8-b141-c664999f0ee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03c57abf-7720-4cae-94eb-4d0ddcf87a48"/>
  </ds:schemaRefs>
</ds:datastoreItem>
</file>

<file path=customXml/itemProps3.xml><?xml version="1.0" encoding="utf-8"?>
<ds:datastoreItem xmlns:ds="http://schemas.openxmlformats.org/officeDocument/2006/customXml" ds:itemID="{D7B6636D-AA31-41C9-AD95-A61FDF6E95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ac4d2d-33d2-47c8-b141-c664999f0ee2"/>
    <ds:schemaRef ds:uri="03c57abf-7720-4cae-94eb-4d0ddcf87a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100</TotalTime>
  <Words>267</Words>
  <Application>Microsoft Office PowerPoint</Application>
  <PresentationFormat>On-screen Show (4:3)</PresentationFormat>
  <Paragraphs>52</Paragraphs>
  <Slides>8</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Arial,Sans-Serif</vt:lpstr>
      <vt:lpstr>Calibri</vt:lpstr>
      <vt:lpstr>MetaOT</vt:lpstr>
      <vt:lpstr>MetaOT-Book</vt:lpstr>
      <vt:lpstr>4_Office Theme</vt:lpstr>
      <vt:lpstr>3_Office Theme</vt:lpstr>
      <vt:lpstr>PowerPoint Presentation</vt:lpstr>
      <vt:lpstr>PowerPoint Presentation</vt:lpstr>
      <vt:lpstr>PowerPoint Presentation</vt:lpstr>
      <vt:lpstr>PowerPoint Presentation</vt:lpstr>
      <vt:lpstr>Power </vt:lpstr>
      <vt:lpstr>Transport</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Libby Peake</dc:creator>
  <cp:lastModifiedBy>William Carr</cp:lastModifiedBy>
  <cp:revision>2</cp:revision>
  <dcterms:created xsi:type="dcterms:W3CDTF">2019-08-23T16:17:40Z</dcterms:created>
  <dcterms:modified xsi:type="dcterms:W3CDTF">2024-02-26T17:36:15Z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0x0101003AA4B4A5B1C8FC429AF195A72DAEAD57</vt:lpwstr>
  </property>
</Properties>
</file>