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0" r:id="rId1"/>
  </p:sldMasterIdLst>
  <p:notesMasterIdLst>
    <p:notesMasterId r:id="rId14"/>
  </p:notesMasterIdLst>
  <p:handoutMasterIdLst>
    <p:handoutMasterId r:id="rId15"/>
  </p:handoutMasterIdLst>
  <p:sldIdLst>
    <p:sldId id="258" r:id="rId2"/>
    <p:sldId id="409" r:id="rId3"/>
    <p:sldId id="408" r:id="rId4"/>
    <p:sldId id="406" r:id="rId5"/>
    <p:sldId id="265" r:id="rId6"/>
    <p:sldId id="266" r:id="rId7"/>
    <p:sldId id="269" r:id="rId8"/>
    <p:sldId id="410" r:id="rId9"/>
    <p:sldId id="411" r:id="rId10"/>
    <p:sldId id="412" r:id="rId11"/>
    <p:sldId id="274" r:id="rId12"/>
    <p:sldId id="275" r:id="rId13"/>
  </p:sldIdLst>
  <p:sldSz cx="9144000" cy="5143500" type="screen16x9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66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326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989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4652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831543" algn="l" defTabSz="73261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197852" algn="l" defTabSz="73261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564160" algn="l" defTabSz="73261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930469" algn="l" defTabSz="73261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1" userDrawn="1">
          <p15:clr>
            <a:srgbClr val="A4A3A4"/>
          </p15:clr>
        </p15:guide>
        <p15:guide id="2" orient="horz" pos="3113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orient="horz" pos="510" userDrawn="1">
          <p15:clr>
            <a:srgbClr val="A4A3A4"/>
          </p15:clr>
        </p15:guide>
        <p15:guide id="5" pos="436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55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D5"/>
    <a:srgbClr val="FBFFCD"/>
    <a:srgbClr val="FFD26F"/>
    <a:srgbClr val="A0B8E4"/>
    <a:srgbClr val="BFCE00"/>
    <a:srgbClr val="FF5F1F"/>
    <a:srgbClr val="C7D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75EDC-19C6-4F47-AD7E-F90F5AEEB1BB}" v="31" dt="2023-09-15T09:21:59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612" y="56"/>
      </p:cViewPr>
      <p:guideLst>
        <p:guide orient="horz" pos="2881"/>
        <p:guide orient="horz" pos="3113"/>
        <p:guide orient="horz" pos="1620"/>
        <p:guide orient="horz" pos="510"/>
        <p:guide pos="436"/>
        <p:guide pos="2880"/>
        <p:guide pos="55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172"/>
    </p:cViewPr>
  </p:sorterViewPr>
  <p:notesViewPr>
    <p:cSldViewPr snapToGrid="0" snapToObjects="1">
      <p:cViewPr varScale="1">
        <p:scale>
          <a:sx n="51" d="100"/>
          <a:sy n="51" d="100"/>
        </p:scale>
        <p:origin x="-1854" y="-78"/>
      </p:cViewPr>
      <p:guideLst>
        <p:guide orient="horz" pos="3155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614"/>
            <a:ext cx="2985621" cy="50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3" tIns="46289" rIns="94173" bIns="46289" numCol="1" anchor="t" anchorCtr="0" compatLnSpc="1">
            <a:prstTxWarp prst="textNoShape">
              <a:avLst/>
            </a:prstTxWarp>
          </a:bodyPr>
          <a:lstStyle>
            <a:lvl1pPr defTabSz="947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542" y="-1614"/>
            <a:ext cx="2985621" cy="50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3" tIns="46289" rIns="94173" bIns="46289" numCol="1" anchor="t" anchorCtr="0" compatLnSpc="1">
            <a:prstTxWarp prst="textNoShape">
              <a:avLst/>
            </a:prstTxWarp>
          </a:bodyPr>
          <a:lstStyle>
            <a:lvl1pPr algn="r" defTabSz="947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397"/>
            <a:ext cx="2985621" cy="50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3" tIns="46289" rIns="94173" bIns="46289" numCol="1" anchor="b" anchorCtr="0" compatLnSpc="1">
            <a:prstTxWarp prst="textNoShape">
              <a:avLst/>
            </a:prstTxWarp>
          </a:bodyPr>
          <a:lstStyle>
            <a:lvl1pPr defTabSz="947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542" y="9518397"/>
            <a:ext cx="2985621" cy="50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3" tIns="46289" rIns="94173" bIns="46289" numCol="1" anchor="b" anchorCtr="0" compatLnSpc="1">
            <a:prstTxWarp prst="textNoShape">
              <a:avLst/>
            </a:prstTxWarp>
          </a:bodyPr>
          <a:lstStyle>
            <a:lvl1pPr algn="r" defTabSz="947638">
              <a:defRPr sz="1200"/>
            </a:lvl1pPr>
          </a:lstStyle>
          <a:p>
            <a:pPr>
              <a:defRPr/>
            </a:pPr>
            <a:fld id="{64FAC0B5-94F3-4852-ABEE-543E05198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22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614"/>
            <a:ext cx="2985621" cy="50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3" tIns="46289" rIns="94173" bIns="46289" numCol="1" anchor="t" anchorCtr="0" compatLnSpc="1">
            <a:prstTxWarp prst="textNoShape">
              <a:avLst/>
            </a:prstTxWarp>
          </a:bodyPr>
          <a:lstStyle>
            <a:lvl1pPr defTabSz="947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42" y="-1614"/>
            <a:ext cx="2985621" cy="50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3" tIns="46289" rIns="94173" bIns="46289" numCol="1" anchor="t" anchorCtr="0" compatLnSpc="1">
            <a:prstTxWarp prst="textNoShape">
              <a:avLst/>
            </a:prstTxWarp>
          </a:bodyPr>
          <a:lstStyle>
            <a:lvl1pPr algn="r" defTabSz="947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3" y="758825"/>
            <a:ext cx="6662737" cy="37480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530" y="4760812"/>
            <a:ext cx="5051105" cy="450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3" tIns="46289" rIns="94173" bIns="46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397"/>
            <a:ext cx="2985621" cy="50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3" tIns="46289" rIns="94173" bIns="46289" numCol="1" anchor="b" anchorCtr="0" compatLnSpc="1">
            <a:prstTxWarp prst="textNoShape">
              <a:avLst/>
            </a:prstTxWarp>
          </a:bodyPr>
          <a:lstStyle>
            <a:lvl1pPr defTabSz="947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42" y="9518397"/>
            <a:ext cx="2985621" cy="50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3" tIns="46289" rIns="94173" bIns="46289" numCol="1" anchor="b" anchorCtr="0" compatLnSpc="1">
            <a:prstTxWarp prst="textNoShape">
              <a:avLst/>
            </a:prstTxWarp>
          </a:bodyPr>
          <a:lstStyle>
            <a:lvl1pPr algn="r" defTabSz="947638">
              <a:defRPr sz="1200"/>
            </a:lvl1pPr>
          </a:lstStyle>
          <a:p>
            <a:pPr>
              <a:defRPr/>
            </a:pPr>
            <a:fld id="{865B1CD5-9D11-401C-A5AF-DFE8C602C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33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55512" rtl="0" eaLnBrk="0" fontAlgn="base" hangingPunct="0">
      <a:spcBef>
        <a:spcPct val="30000"/>
      </a:spcBef>
      <a:spcAft>
        <a:spcPct val="0"/>
      </a:spcAft>
      <a:defRPr sz="96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71396" algn="l" defTabSz="755512" rtl="0" eaLnBrk="0" fontAlgn="base" hangingPunct="0">
      <a:spcBef>
        <a:spcPct val="30000"/>
      </a:spcBef>
      <a:spcAft>
        <a:spcPct val="0"/>
      </a:spcAft>
      <a:defRPr sz="96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44065" algn="l" defTabSz="755512" rtl="0" eaLnBrk="0" fontAlgn="base" hangingPunct="0">
      <a:spcBef>
        <a:spcPct val="30000"/>
      </a:spcBef>
      <a:spcAft>
        <a:spcPct val="0"/>
      </a:spcAft>
      <a:defRPr sz="96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15461" algn="l" defTabSz="755512" rtl="0" eaLnBrk="0" fontAlgn="base" hangingPunct="0">
      <a:spcBef>
        <a:spcPct val="30000"/>
      </a:spcBef>
      <a:spcAft>
        <a:spcPct val="0"/>
      </a:spcAft>
      <a:defRPr sz="96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488129" algn="l" defTabSz="755512" rtl="0" eaLnBrk="0" fontAlgn="base" hangingPunct="0">
      <a:spcBef>
        <a:spcPct val="30000"/>
      </a:spcBef>
      <a:spcAft>
        <a:spcPct val="0"/>
      </a:spcAft>
      <a:defRPr sz="96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831543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732617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plai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825" y="1297323"/>
            <a:ext cx="5212577" cy="1383122"/>
          </a:xfrm>
        </p:spPr>
        <p:txBody>
          <a:bodyPr>
            <a:noAutofit/>
          </a:bodyPr>
          <a:lstStyle>
            <a:lvl1pPr>
              <a:defRPr sz="1747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306" y="2923981"/>
            <a:ext cx="5217346" cy="1011844"/>
          </a:xfrm>
        </p:spPr>
        <p:txBody>
          <a:bodyPr tIns="0" anchor="t">
            <a:norm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</a:defRPr>
            </a:lvl1pPr>
            <a:lvl2pPr marL="24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279A50-98DF-4643-8948-66BAC32EAC78}"/>
              </a:ext>
            </a:extLst>
          </p:cNvPr>
          <p:cNvCxnSpPr>
            <a:cxnSpLocks/>
          </p:cNvCxnSpPr>
          <p:nvPr userDrawn="1"/>
        </p:nvCxnSpPr>
        <p:spPr>
          <a:xfrm>
            <a:off x="431191" y="2802212"/>
            <a:ext cx="521257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081A85-EE00-B141-96A8-DBE9B003FD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306" y="4273368"/>
            <a:ext cx="1386765" cy="5024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EDA654-8C3D-5A4B-9B14-33EB2DAC2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3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05F250-BBC9-EE47-AB07-603684C2EC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364" r="28772" b="16751"/>
          <a:stretch/>
        </p:blipFill>
        <p:spPr>
          <a:xfrm>
            <a:off x="4708100" y="0"/>
            <a:ext cx="527410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2382E94-E53D-D443-9254-FA692B01E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825" y="1297323"/>
            <a:ext cx="4127175" cy="1383122"/>
          </a:xfrm>
        </p:spPr>
        <p:txBody>
          <a:bodyPr>
            <a:noAutofit/>
          </a:bodyPr>
          <a:lstStyle>
            <a:lvl1pPr>
              <a:defRPr sz="1747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5769774-47B8-594D-A535-FF89A05D1C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306" y="4273368"/>
            <a:ext cx="1386765" cy="502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AE20F7A-B675-9D4D-9D6F-33181FCD9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49" y="2801517"/>
            <a:ext cx="4130951" cy="1011844"/>
          </a:xfrm>
        </p:spPr>
        <p:txBody>
          <a:bodyPr tIns="0" anchor="t">
            <a:normAutofit/>
          </a:bodyPr>
          <a:lstStyle>
            <a:lvl1pPr marL="0" indent="0" algn="l">
              <a:buNone/>
              <a:defRPr sz="1400" b="0">
                <a:solidFill>
                  <a:schemeClr val="bg2"/>
                </a:solidFill>
              </a:defRPr>
            </a:lvl1pPr>
            <a:lvl2pPr marL="24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3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 5">
    <p:bg>
      <p:bgPr>
        <a:solidFill>
          <a:schemeClr val="accent5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54E4C6-ADDA-F548-BB5D-EE44D4E1C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255" r="31254" b="15199"/>
          <a:stretch/>
        </p:blipFill>
        <p:spPr>
          <a:xfrm>
            <a:off x="5061857" y="0"/>
            <a:ext cx="5349515" cy="51435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9957A7-FF5B-3B49-BAB5-FC9DB9952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826" y="1297323"/>
            <a:ext cx="4391676" cy="1383122"/>
          </a:xfrm>
        </p:spPr>
        <p:txBody>
          <a:bodyPr>
            <a:noAutofit/>
          </a:bodyPr>
          <a:lstStyle>
            <a:lvl1pPr>
              <a:defRPr sz="1747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7964DC32-80A7-804C-8C9C-6527B3F35D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306" y="4273368"/>
            <a:ext cx="1386765" cy="5024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E5AF540-5BB1-4442-8684-7436CE189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49" y="2801517"/>
            <a:ext cx="4130951" cy="1011844"/>
          </a:xfrm>
        </p:spPr>
        <p:txBody>
          <a:bodyPr tIns="0" anchor="t">
            <a:normAutofit/>
          </a:bodyPr>
          <a:lstStyle>
            <a:lvl1pPr marL="0" indent="0" algn="l">
              <a:buNone/>
              <a:defRPr sz="1400" b="0">
                <a:solidFill>
                  <a:schemeClr val="bg2"/>
                </a:solidFill>
              </a:defRPr>
            </a:lvl1pPr>
            <a:lvl2pPr marL="24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889B18-AE39-7543-B710-E4FADE221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8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2686B8-DCDE-2346-933C-3A2003CBF5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603" r="22847" b="8102"/>
          <a:stretch/>
        </p:blipFill>
        <p:spPr>
          <a:xfrm>
            <a:off x="4882991" y="15681"/>
            <a:ext cx="504841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87B754-25EF-9B47-B17E-ADCB207E9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825" y="1297323"/>
            <a:ext cx="4127175" cy="1383122"/>
          </a:xfrm>
        </p:spPr>
        <p:txBody>
          <a:bodyPr>
            <a:noAutofit/>
          </a:bodyPr>
          <a:lstStyle>
            <a:lvl1pPr>
              <a:defRPr sz="1747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05DA98F-8E6D-9840-A903-A5D31ED0F4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306" y="4273368"/>
            <a:ext cx="1386765" cy="502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F8977B7-37A0-3D42-A638-7E828B95C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49" y="2801517"/>
            <a:ext cx="4130951" cy="1011844"/>
          </a:xfrm>
        </p:spPr>
        <p:txBody>
          <a:bodyPr tIns="0" anchor="t">
            <a:normAutofit/>
          </a:bodyPr>
          <a:lstStyle>
            <a:lvl1pPr marL="0" indent="0" algn="l">
              <a:buNone/>
              <a:defRPr sz="1400" b="0">
                <a:solidFill>
                  <a:schemeClr val="bg2"/>
                </a:solidFill>
              </a:defRPr>
            </a:lvl1pPr>
            <a:lvl2pPr marL="24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723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558D004-E5A0-5645-BFB2-5E3619BC6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825" y="1297323"/>
            <a:ext cx="4127175" cy="1383122"/>
          </a:xfrm>
        </p:spPr>
        <p:txBody>
          <a:bodyPr>
            <a:noAutofit/>
          </a:bodyPr>
          <a:lstStyle>
            <a:lvl1pPr>
              <a:defRPr sz="1747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3D98BC-1EC1-C940-89C6-C6D3DC4EE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49" y="2801517"/>
            <a:ext cx="4130951" cy="1011844"/>
          </a:xfrm>
        </p:spPr>
        <p:txBody>
          <a:bodyPr tIns="0" anchor="t">
            <a:normAutofit/>
          </a:bodyPr>
          <a:lstStyle>
            <a:lvl1pPr marL="0" indent="0" algn="l">
              <a:buNone/>
              <a:defRPr sz="1400" b="0">
                <a:solidFill>
                  <a:schemeClr val="bg2"/>
                </a:solidFill>
              </a:defRPr>
            </a:lvl1pPr>
            <a:lvl2pPr marL="24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9297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 ">
    <p:bg>
      <p:bgPr>
        <a:solidFill>
          <a:schemeClr val="accent5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AB97E-0E50-1B40-B415-3E1B69F95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603" r="22847" b="8102"/>
          <a:stretch/>
        </p:blipFill>
        <p:spPr>
          <a:xfrm>
            <a:off x="4984591" y="0"/>
            <a:ext cx="504841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513A8F3-C219-664B-8B73-06573154A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826" y="1297323"/>
            <a:ext cx="4391676" cy="1383122"/>
          </a:xfrm>
        </p:spPr>
        <p:txBody>
          <a:bodyPr>
            <a:noAutofit/>
          </a:bodyPr>
          <a:lstStyle>
            <a:lvl1pPr>
              <a:defRPr sz="1747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772731C2-A2A0-8E43-A103-C41C56ED90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306" y="4273368"/>
            <a:ext cx="1386765" cy="5024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1978AA4-8AC1-F74E-85A4-F89500263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49" y="2801517"/>
            <a:ext cx="4130951" cy="1011844"/>
          </a:xfrm>
        </p:spPr>
        <p:txBody>
          <a:bodyPr tIns="0" anchor="t">
            <a:normAutofit/>
          </a:bodyPr>
          <a:lstStyle>
            <a:lvl1pPr marL="0" indent="0" algn="l">
              <a:buNone/>
              <a:defRPr sz="1400" b="0">
                <a:solidFill>
                  <a:schemeClr val="bg2"/>
                </a:solidFill>
              </a:defRPr>
            </a:lvl1pPr>
            <a:lvl2pPr marL="24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645BF0-D066-AF47-8E35-A3EE3EB1A9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6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06" y="445500"/>
            <a:ext cx="3603987" cy="630310"/>
          </a:xfrm>
        </p:spPr>
        <p:txBody>
          <a:bodyPr anchor="b">
            <a:noAutofit/>
          </a:bodyPr>
          <a:lstStyle>
            <a:lvl1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01" y="1301318"/>
            <a:ext cx="8482288" cy="3396677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–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729" y="4815792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1349FE-1647-4D42-A5E7-1615C4DE31A9}"/>
              </a:ext>
            </a:extLst>
          </p:cNvPr>
          <p:cNvCxnSpPr/>
          <p:nvPr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5C24AE-BD95-2A4C-87BB-17238A1A86B3}"/>
              </a:ext>
            </a:extLst>
          </p:cNvPr>
          <p:cNvCxnSpPr/>
          <p:nvPr/>
        </p:nvCxnSpPr>
        <p:spPr>
          <a:xfrm>
            <a:off x="320729" y="4815792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76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06" y="445500"/>
            <a:ext cx="3603987" cy="630310"/>
          </a:xfrm>
        </p:spPr>
        <p:txBody>
          <a:bodyPr anchor="b">
            <a:noAutofit/>
          </a:bodyPr>
          <a:lstStyle>
            <a:lvl1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729" y="4815792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1349FE-1647-4D42-A5E7-1615C4DE31A9}"/>
              </a:ext>
            </a:extLst>
          </p:cNvPr>
          <p:cNvCxnSpPr/>
          <p:nvPr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5C24AE-BD95-2A4C-87BB-17238A1A86B3}"/>
              </a:ext>
            </a:extLst>
          </p:cNvPr>
          <p:cNvCxnSpPr/>
          <p:nvPr/>
        </p:nvCxnSpPr>
        <p:spPr>
          <a:xfrm>
            <a:off x="320729" y="4815792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EA640A-6923-EB43-9FA4-C990D2CB01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6075" y="1335088"/>
            <a:ext cx="8437563" cy="3371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58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06" y="445500"/>
            <a:ext cx="3603987" cy="630310"/>
          </a:xfrm>
        </p:spPr>
        <p:txBody>
          <a:bodyPr anchor="b">
            <a:noAutofit/>
          </a:bodyPr>
          <a:lstStyle>
            <a:lvl1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729" y="4815792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1349FE-1647-4D42-A5E7-1615C4DE31A9}"/>
              </a:ext>
            </a:extLst>
          </p:cNvPr>
          <p:cNvCxnSpPr/>
          <p:nvPr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5C24AE-BD95-2A4C-87BB-17238A1A86B3}"/>
              </a:ext>
            </a:extLst>
          </p:cNvPr>
          <p:cNvCxnSpPr/>
          <p:nvPr/>
        </p:nvCxnSpPr>
        <p:spPr>
          <a:xfrm>
            <a:off x="320729" y="4815792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DE928D72-8D43-1346-95E7-0D3FF88324C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20675" y="1362075"/>
            <a:ext cx="8462963" cy="33083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88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06" y="445500"/>
            <a:ext cx="3603987" cy="630310"/>
          </a:xfrm>
        </p:spPr>
        <p:txBody>
          <a:bodyPr anchor="b">
            <a:noAutofit/>
          </a:bodyPr>
          <a:lstStyle>
            <a:lvl1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01" y="1301318"/>
            <a:ext cx="3629192" cy="339668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–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729" y="4815792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1349FE-1647-4D42-A5E7-1615C4DE31A9}"/>
              </a:ext>
            </a:extLst>
          </p:cNvPr>
          <p:cNvCxnSpPr/>
          <p:nvPr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5C24AE-BD95-2A4C-87BB-17238A1A86B3}"/>
              </a:ext>
            </a:extLst>
          </p:cNvPr>
          <p:cNvCxnSpPr/>
          <p:nvPr/>
        </p:nvCxnSpPr>
        <p:spPr>
          <a:xfrm>
            <a:off x="320729" y="4815792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21FF67A-5D4C-5046-92EB-957768C622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2440" y="1301318"/>
            <a:ext cx="4641569" cy="3396675"/>
          </a:xfrm>
          <a:prstGeom prst="roundRect">
            <a:avLst>
              <a:gd name="adj" fmla="val 2814"/>
            </a:avLst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23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-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34753" y="2484336"/>
            <a:ext cx="3847577" cy="52076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 sz="4000" b="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A4A8C-C057-B843-B81F-7DC5753629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7906" y="277562"/>
            <a:ext cx="4055222" cy="4572344"/>
          </a:xfrm>
          <a:prstGeom prst="roundRect">
            <a:avLst>
              <a:gd name="adj" fmla="val 2775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2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-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107" y="1226723"/>
            <a:ext cx="4427494" cy="1383122"/>
          </a:xfrm>
        </p:spPr>
        <p:txBody>
          <a:bodyPr>
            <a:noAutofit/>
          </a:bodyPr>
          <a:lstStyle>
            <a:lvl1pPr>
              <a:defRPr sz="1747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587" y="2853381"/>
            <a:ext cx="4441128" cy="1011844"/>
          </a:xfrm>
        </p:spPr>
        <p:txBody>
          <a:bodyPr tIns="0" anchor="t">
            <a:norm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</a:defRPr>
            </a:lvl1pPr>
            <a:lvl2pPr marL="24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279A50-98DF-4643-8948-66BAC32EAC78}"/>
              </a:ext>
            </a:extLst>
          </p:cNvPr>
          <p:cNvCxnSpPr>
            <a:cxnSpLocks/>
          </p:cNvCxnSpPr>
          <p:nvPr userDrawn="1"/>
        </p:nvCxnSpPr>
        <p:spPr>
          <a:xfrm>
            <a:off x="359472" y="2731612"/>
            <a:ext cx="444112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081A85-EE00-B141-96A8-DBE9B003FD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587" y="4202768"/>
            <a:ext cx="1386765" cy="5024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EDA654-8C3D-5A4B-9B14-33EB2DAC2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94CD86A-2190-1B4D-BC5E-5EE84F983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7804" y="-335073"/>
            <a:ext cx="5906253" cy="5889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397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13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720" y="1410858"/>
            <a:ext cx="4158000" cy="2869991"/>
          </a:xfrm>
        </p:spPr>
        <p:txBody>
          <a:bodyPr>
            <a:normAutofit/>
          </a:bodyPr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983"/>
            </a:lvl6pPr>
            <a:lvl7pPr>
              <a:defRPr sz="983"/>
            </a:lvl7pPr>
            <a:lvl8pPr>
              <a:defRPr sz="983"/>
            </a:lvl8pPr>
            <a:lvl9pPr>
              <a:defRPr sz="983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688" y="1410858"/>
            <a:ext cx="4158000" cy="2890877"/>
          </a:xfrm>
        </p:spPr>
        <p:txBody>
          <a:bodyPr>
            <a:normAutofit/>
          </a:bodyPr>
          <a:lstStyle>
            <a:lvl1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983"/>
            </a:lvl6pPr>
            <a:lvl7pPr>
              <a:defRPr sz="983"/>
            </a:lvl7pPr>
            <a:lvl8pPr>
              <a:defRPr sz="983"/>
            </a:lvl8pPr>
            <a:lvl9pPr>
              <a:defRPr sz="983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729" y="4815792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B6EA4E-0148-4C49-92BE-985E2E9EB723}"/>
              </a:ext>
            </a:extLst>
          </p:cNvPr>
          <p:cNvCxnSpPr/>
          <p:nvPr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DAC8EA-F92F-4F41-8831-B1E63AA98134}"/>
              </a:ext>
            </a:extLst>
          </p:cNvPr>
          <p:cNvCxnSpPr/>
          <p:nvPr/>
        </p:nvCxnSpPr>
        <p:spPr>
          <a:xfrm>
            <a:off x="320729" y="4815792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73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596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4ABFDDF5-21F0-944C-9DD7-6378ECC394E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853267" y="1467478"/>
            <a:ext cx="5808133" cy="291878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090780-4171-C84B-A700-1FC9AC874FD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853267" y="4554538"/>
            <a:ext cx="5808133" cy="339725"/>
          </a:xfrm>
        </p:spPr>
        <p:txBody>
          <a:bodyPr>
            <a:normAutofit/>
          </a:bodyPr>
          <a:lstStyle>
            <a:lvl1pPr algn="r"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Source: </a:t>
            </a:r>
            <a:r>
              <a:rPr lang="en-GB" dirty="0" err="1"/>
              <a:t>xxxxxxxx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220F52B-8D50-A44F-8F0E-AD06A881FD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4202" y="1467478"/>
            <a:ext cx="2274861" cy="2051330"/>
          </a:xfrm>
        </p:spPr>
        <p:txBody>
          <a:bodyPr anchor="ctr"/>
          <a:lstStyle>
            <a:lvl1pPr algn="r">
              <a:defRPr sz="1600"/>
            </a:lvl1pPr>
            <a:lvl2pPr algn="r"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32317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image with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7C2A57-E26C-EB43-BDA1-DA2BC8C1C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B5247-EE9D-C145-974B-0412EA9A68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4B4638A-5C70-524A-8D65-AE6FDCD7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06" y="445500"/>
            <a:ext cx="3603987" cy="630310"/>
          </a:xfrm>
        </p:spPr>
        <p:txBody>
          <a:bodyPr/>
          <a:lstStyle/>
          <a:p>
            <a:r>
              <a:rPr lang="en-US" dirty="0"/>
              <a:t>Picture layout</a:t>
            </a:r>
          </a:p>
        </p:txBody>
      </p:sp>
    </p:spTree>
    <p:extLst>
      <p:ext uri="{BB962C8B-B14F-4D97-AF65-F5344CB8AC3E}">
        <p14:creationId xmlns:p14="http://schemas.microsoft.com/office/powerpoint/2010/main" val="4032862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S - BULLE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8DEF61F-3CFF-FD41-9496-BDFD8ECDBD20}"/>
              </a:ext>
            </a:extLst>
          </p:cNvPr>
          <p:cNvGrpSpPr/>
          <p:nvPr userDrawn="1"/>
        </p:nvGrpSpPr>
        <p:grpSpPr>
          <a:xfrm>
            <a:off x="-342900" y="2997834"/>
            <a:ext cx="10306050" cy="1939925"/>
            <a:chOff x="-132766" y="1640463"/>
            <a:chExt cx="9504230" cy="2288004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71F4399-6711-924D-AC67-57200748F597}"/>
                </a:ext>
              </a:extLst>
            </p:cNvPr>
            <p:cNvSpPr/>
            <p:nvPr/>
          </p:nvSpPr>
          <p:spPr>
            <a:xfrm>
              <a:off x="-132766" y="1640463"/>
              <a:ext cx="9504230" cy="2288004"/>
            </a:xfrm>
            <a:custGeom>
              <a:avLst/>
              <a:gdLst>
                <a:gd name="connsiteX0" fmla="*/ 0 w 9133840"/>
                <a:gd name="connsiteY0" fmla="*/ 3982720 h 4196080"/>
                <a:gd name="connsiteX1" fmla="*/ 1747520 w 9133840"/>
                <a:gd name="connsiteY1" fmla="*/ 3688080 h 4196080"/>
                <a:gd name="connsiteX2" fmla="*/ 2428240 w 9133840"/>
                <a:gd name="connsiteY2" fmla="*/ 4196080 h 4196080"/>
                <a:gd name="connsiteX3" fmla="*/ 5181600 w 9133840"/>
                <a:gd name="connsiteY3" fmla="*/ 2357120 h 4196080"/>
                <a:gd name="connsiteX4" fmla="*/ 6563360 w 9133840"/>
                <a:gd name="connsiteY4" fmla="*/ 3362960 h 4196080"/>
                <a:gd name="connsiteX5" fmla="*/ 9133840 w 9133840"/>
                <a:gd name="connsiteY5" fmla="*/ 0 h 4196080"/>
                <a:gd name="connsiteX6" fmla="*/ 9133840 w 9133840"/>
                <a:gd name="connsiteY6" fmla="*/ 0 h 419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3840" h="4196080">
                  <a:moveTo>
                    <a:pt x="0" y="3982720"/>
                  </a:moveTo>
                  <a:lnTo>
                    <a:pt x="1747520" y="3688080"/>
                  </a:lnTo>
                  <a:lnTo>
                    <a:pt x="2428240" y="4196080"/>
                  </a:lnTo>
                  <a:lnTo>
                    <a:pt x="5181600" y="2357120"/>
                  </a:lnTo>
                  <a:lnTo>
                    <a:pt x="6563360" y="3362960"/>
                  </a:lnTo>
                  <a:lnTo>
                    <a:pt x="9133840" y="0"/>
                  </a:lnTo>
                  <a:lnTo>
                    <a:pt x="9133840" y="0"/>
                  </a:lnTo>
                </a:path>
              </a:pathLst>
            </a:custGeom>
            <a:ln w="15875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B1176B9-71CD-414B-853F-9965C55EBD06}"/>
                </a:ext>
              </a:extLst>
            </p:cNvPr>
            <p:cNvSpPr/>
            <p:nvPr/>
          </p:nvSpPr>
          <p:spPr>
            <a:xfrm>
              <a:off x="-125241" y="2152910"/>
              <a:ext cx="9496705" cy="1263111"/>
            </a:xfrm>
            <a:custGeom>
              <a:avLst/>
              <a:gdLst>
                <a:gd name="connsiteX0" fmla="*/ 0 w 9133840"/>
                <a:gd name="connsiteY0" fmla="*/ 1859280 h 2316480"/>
                <a:gd name="connsiteX1" fmla="*/ 1534160 w 9133840"/>
                <a:gd name="connsiteY1" fmla="*/ 2316480 h 2316480"/>
                <a:gd name="connsiteX2" fmla="*/ 2722880 w 9133840"/>
                <a:gd name="connsiteY2" fmla="*/ 1859280 h 2316480"/>
                <a:gd name="connsiteX3" fmla="*/ 5334000 w 9133840"/>
                <a:gd name="connsiteY3" fmla="*/ 2133600 h 2316480"/>
                <a:gd name="connsiteX4" fmla="*/ 7030720 w 9133840"/>
                <a:gd name="connsiteY4" fmla="*/ 508000 h 2316480"/>
                <a:gd name="connsiteX5" fmla="*/ 9133840 w 9133840"/>
                <a:gd name="connsiteY5" fmla="*/ 0 h 23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33840" h="2316480">
                  <a:moveTo>
                    <a:pt x="0" y="1859280"/>
                  </a:moveTo>
                  <a:lnTo>
                    <a:pt x="1534160" y="2316480"/>
                  </a:lnTo>
                  <a:lnTo>
                    <a:pt x="2722880" y="1859280"/>
                  </a:lnTo>
                  <a:lnTo>
                    <a:pt x="5334000" y="2133600"/>
                  </a:lnTo>
                  <a:lnTo>
                    <a:pt x="7030720" y="508000"/>
                  </a:lnTo>
                  <a:lnTo>
                    <a:pt x="9133840" y="0"/>
                  </a:lnTo>
                </a:path>
              </a:pathLst>
            </a:custGeom>
            <a:ln w="158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76AE61-234A-494B-8053-B1D94DAFBA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7350" y="1495479"/>
            <a:ext cx="4718050" cy="1939925"/>
          </a:xfrm>
        </p:spPr>
        <p:txBody>
          <a:bodyPr/>
          <a:lstStyle>
            <a:lvl1pPr marL="182563" indent="-182563">
              <a:buClr>
                <a:schemeClr val="tx2"/>
              </a:buClr>
              <a:buFont typeface="Cambria" panose="02040503050406030204" pitchFamily="18" charset="0"/>
              <a:buChar char="⎻"/>
              <a:tabLst/>
              <a:defRPr/>
            </a:lvl1pPr>
            <a:lvl2pPr marL="182563" indent="0">
              <a:tabLst/>
              <a:defRPr/>
            </a:lvl2pPr>
            <a:lvl3pPr marL="404813" indent="-222250">
              <a:tabLst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C1840D-1585-B945-BC2B-A2742FC44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202" y="1467478"/>
            <a:ext cx="2274861" cy="1998662"/>
          </a:xfrm>
        </p:spPr>
        <p:txBody>
          <a:bodyPr/>
          <a:lstStyle>
            <a:lvl1pPr algn="r">
              <a:defRPr sz="1600"/>
            </a:lvl1pPr>
            <a:lvl2pPr algn="r"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91107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76AE61-234A-494B-8053-B1D94DAFBA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7350" y="1495479"/>
            <a:ext cx="4718050" cy="1939925"/>
          </a:xfrm>
        </p:spPr>
        <p:txBody>
          <a:bodyPr/>
          <a:lstStyle>
            <a:lvl1pPr marL="182563" indent="-182563">
              <a:buClr>
                <a:schemeClr val="tx2"/>
              </a:buClr>
              <a:buFont typeface="Cambria" panose="02040503050406030204" pitchFamily="18" charset="0"/>
              <a:buChar char="⎻"/>
              <a:tabLst/>
              <a:defRPr/>
            </a:lvl1pPr>
            <a:lvl2pPr marL="182563" indent="0">
              <a:tabLst/>
              <a:defRPr/>
            </a:lvl2pPr>
            <a:lvl3pPr marL="404813" indent="-222250">
              <a:tabLst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C1840D-1585-B945-BC2B-A2742FC44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202" y="1467478"/>
            <a:ext cx="2274861" cy="1998662"/>
          </a:xfrm>
        </p:spPr>
        <p:txBody>
          <a:bodyPr/>
          <a:lstStyle>
            <a:lvl1pPr algn="r">
              <a:defRPr sz="1600"/>
            </a:lvl1pPr>
            <a:lvl2pPr algn="r"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479D83-38BD-AB49-873F-13065161D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210" y="2770699"/>
            <a:ext cx="1656318" cy="139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46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76AE61-234A-494B-8053-B1D94DAFBA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7350" y="1495479"/>
            <a:ext cx="4718050" cy="1939925"/>
          </a:xfrm>
        </p:spPr>
        <p:txBody>
          <a:bodyPr/>
          <a:lstStyle>
            <a:lvl1pPr marL="182563" indent="-182563">
              <a:buClr>
                <a:schemeClr val="tx2"/>
              </a:buClr>
              <a:buFont typeface="Cambria" panose="02040503050406030204" pitchFamily="18" charset="0"/>
              <a:buChar char="⎻"/>
              <a:tabLst/>
              <a:defRPr b="0"/>
            </a:lvl1pPr>
            <a:lvl2pPr marL="182563" indent="0">
              <a:tabLst/>
              <a:defRPr/>
            </a:lvl2pPr>
            <a:lvl3pPr marL="404813" indent="-222250">
              <a:tabLst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C1840D-1585-B945-BC2B-A2742FC44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202" y="1467478"/>
            <a:ext cx="2274861" cy="1998662"/>
          </a:xfrm>
        </p:spPr>
        <p:txBody>
          <a:bodyPr/>
          <a:lstStyle>
            <a:lvl1pPr algn="r">
              <a:defRPr sz="1600"/>
            </a:lvl1pPr>
            <a:lvl2pPr algn="r"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4F3717-3B27-D545-BC2F-3D2B8BB7504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4175" y="2693988"/>
            <a:ext cx="2274888" cy="1885950"/>
          </a:xfrm>
        </p:spPr>
        <p:txBody>
          <a:bodyPr/>
          <a:lstStyle/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87953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ENDS - BULLE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76AE61-234A-494B-8053-B1D94DAFBA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7350" y="1495479"/>
            <a:ext cx="5862638" cy="1347613"/>
          </a:xfrm>
        </p:spPr>
        <p:txBody>
          <a:bodyPr/>
          <a:lstStyle>
            <a:lvl1pPr marL="182563" indent="-182563">
              <a:buClr>
                <a:schemeClr val="tx2"/>
              </a:buClr>
              <a:buFont typeface="Cambria" panose="02040503050406030204" pitchFamily="18" charset="0"/>
              <a:buChar char="⎻"/>
              <a:tabLst/>
              <a:defRPr/>
            </a:lvl1pPr>
            <a:lvl2pPr marL="182563" indent="0">
              <a:tabLst/>
              <a:defRPr/>
            </a:lvl2pPr>
            <a:lvl3pPr marL="404813" indent="-222250">
              <a:tabLst/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C1840D-1585-B945-BC2B-A2742FC44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202" y="1467478"/>
            <a:ext cx="2274861" cy="1375614"/>
          </a:xfrm>
        </p:spPr>
        <p:txBody>
          <a:bodyPr/>
          <a:lstStyle>
            <a:lvl1pPr algn="r">
              <a:defRPr sz="1600"/>
            </a:lvl1pPr>
            <a:lvl2pPr algn="r">
              <a:defRPr sz="1600">
                <a:solidFill>
                  <a:schemeClr val="bg2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264D664-CC98-CC40-8B1B-F5647BE05CA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84175" y="3043238"/>
            <a:ext cx="8405813" cy="1790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0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06" y="1828800"/>
            <a:ext cx="3491103" cy="9803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CB0464E9-4B16-3648-8306-BABDEF3FF23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148607" y="1197204"/>
            <a:ext cx="4649787" cy="3581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91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 with image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line Image Placeholder 6">
            <a:extLst>
              <a:ext uri="{FF2B5EF4-FFF2-40B4-BE49-F238E27FC236}">
                <a16:creationId xmlns:a16="http://schemas.microsoft.com/office/drawing/2014/main" id="{4F987913-48F3-9F4C-9025-AF09891A77F7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338659" y="1317812"/>
            <a:ext cx="908256" cy="1253937"/>
          </a:xfr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8ABB18-E538-0844-956D-153E2611856B}"/>
              </a:ext>
            </a:extLst>
          </p:cNvPr>
          <p:cNvCxnSpPr>
            <a:cxnSpLocks/>
          </p:cNvCxnSpPr>
          <p:nvPr userDrawn="1"/>
        </p:nvCxnSpPr>
        <p:spPr>
          <a:xfrm>
            <a:off x="338605" y="2706280"/>
            <a:ext cx="90828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F6FC90-AAD7-0A4C-AB6F-75F7DFCBD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554" y="2770096"/>
            <a:ext cx="908283" cy="2028917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Online Image Placeholder 6">
            <a:extLst>
              <a:ext uri="{FF2B5EF4-FFF2-40B4-BE49-F238E27FC236}">
                <a16:creationId xmlns:a16="http://schemas.microsoft.com/office/drawing/2014/main" id="{2C69D94D-9D28-4B42-B932-5DE82D52F871}"/>
              </a:ext>
            </a:extLst>
          </p:cNvPr>
          <p:cNvSpPr>
            <a:spLocks noGrp="1"/>
          </p:cNvSpPr>
          <p:nvPr>
            <p:ph type="clipArt" sz="quarter" idx="12"/>
          </p:nvPr>
        </p:nvSpPr>
        <p:spPr>
          <a:xfrm>
            <a:off x="1406200" y="1317812"/>
            <a:ext cx="908256" cy="1253937"/>
          </a:xfr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0D2766-C96C-1249-97CE-CBB1666B44E7}"/>
              </a:ext>
            </a:extLst>
          </p:cNvPr>
          <p:cNvCxnSpPr>
            <a:cxnSpLocks/>
          </p:cNvCxnSpPr>
          <p:nvPr userDrawn="1"/>
        </p:nvCxnSpPr>
        <p:spPr>
          <a:xfrm>
            <a:off x="1406146" y="2706280"/>
            <a:ext cx="90828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D9BED8A-68D8-014F-89B9-121124982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6095" y="2770096"/>
            <a:ext cx="908283" cy="2028917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Online Image Placeholder 6">
            <a:extLst>
              <a:ext uri="{FF2B5EF4-FFF2-40B4-BE49-F238E27FC236}">
                <a16:creationId xmlns:a16="http://schemas.microsoft.com/office/drawing/2014/main" id="{29892BFC-0FFD-CB4C-BDD7-BA9EC43D62CA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2464305" y="1317812"/>
            <a:ext cx="908256" cy="1253937"/>
          </a:xfr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002BF16-AF1A-3040-815B-7A75EB2DBF45}"/>
              </a:ext>
            </a:extLst>
          </p:cNvPr>
          <p:cNvCxnSpPr>
            <a:cxnSpLocks/>
          </p:cNvCxnSpPr>
          <p:nvPr userDrawn="1"/>
        </p:nvCxnSpPr>
        <p:spPr>
          <a:xfrm>
            <a:off x="2464251" y="2706280"/>
            <a:ext cx="90828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5E65E70-2DCF-3B4C-A503-D92257FB37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64200" y="2770096"/>
            <a:ext cx="908283" cy="2028917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3" name="Online Image Placeholder 6">
            <a:extLst>
              <a:ext uri="{FF2B5EF4-FFF2-40B4-BE49-F238E27FC236}">
                <a16:creationId xmlns:a16="http://schemas.microsoft.com/office/drawing/2014/main" id="{3C8E0912-6BA3-F141-8109-DBA327A0E2AF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3530920" y="1317812"/>
            <a:ext cx="908256" cy="1253937"/>
          </a:xfr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04927F-792C-2E44-B81E-9CB1FAE54445}"/>
              </a:ext>
            </a:extLst>
          </p:cNvPr>
          <p:cNvCxnSpPr>
            <a:cxnSpLocks/>
          </p:cNvCxnSpPr>
          <p:nvPr userDrawn="1"/>
        </p:nvCxnSpPr>
        <p:spPr>
          <a:xfrm>
            <a:off x="3530866" y="2706280"/>
            <a:ext cx="90828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AFADD55-DC59-A540-88BE-2E6644F6ED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30815" y="2770096"/>
            <a:ext cx="908283" cy="2028917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4A3433B-A6E4-0445-A14F-E5ADE7C1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06" y="445505"/>
            <a:ext cx="3654281" cy="52076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951EDA-764A-ED4C-B0C4-A51E3A87521C}"/>
              </a:ext>
            </a:extLst>
          </p:cNvPr>
          <p:cNvCxnSpPr>
            <a:cxnSpLocks/>
          </p:cNvCxnSpPr>
          <p:nvPr userDrawn="1"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nline Image Placeholder 6">
            <a:extLst>
              <a:ext uri="{FF2B5EF4-FFF2-40B4-BE49-F238E27FC236}">
                <a16:creationId xmlns:a16="http://schemas.microsoft.com/office/drawing/2014/main" id="{15C78078-AD3B-C644-B533-1C72F1771D5D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4624331" y="1317812"/>
            <a:ext cx="908256" cy="1253937"/>
          </a:xfr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D291A0-DA2C-A648-955F-56581DEAB5BA}"/>
              </a:ext>
            </a:extLst>
          </p:cNvPr>
          <p:cNvCxnSpPr>
            <a:cxnSpLocks/>
          </p:cNvCxnSpPr>
          <p:nvPr userDrawn="1"/>
        </p:nvCxnSpPr>
        <p:spPr>
          <a:xfrm>
            <a:off x="4624277" y="2706280"/>
            <a:ext cx="90828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4C441E8D-031E-C146-B5D3-37EBF40FEC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33191" y="2770096"/>
            <a:ext cx="908283" cy="2028917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4" name="Online Image Placeholder 6">
            <a:extLst>
              <a:ext uri="{FF2B5EF4-FFF2-40B4-BE49-F238E27FC236}">
                <a16:creationId xmlns:a16="http://schemas.microsoft.com/office/drawing/2014/main" id="{F2A92A15-F7CB-AC41-818D-E87C58D41F71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5708664" y="1317812"/>
            <a:ext cx="908256" cy="1253937"/>
          </a:xfr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DBE54EB-BB84-E840-8C1E-D48D25CF6CD5}"/>
              </a:ext>
            </a:extLst>
          </p:cNvPr>
          <p:cNvCxnSpPr>
            <a:cxnSpLocks/>
          </p:cNvCxnSpPr>
          <p:nvPr userDrawn="1"/>
        </p:nvCxnSpPr>
        <p:spPr>
          <a:xfrm>
            <a:off x="5708610" y="2706280"/>
            <a:ext cx="90828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EB4D2404-C296-FF43-9122-44D7CA5687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08559" y="2770096"/>
            <a:ext cx="908283" cy="2028917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9" name="Online Image Placeholder 6">
            <a:extLst>
              <a:ext uri="{FF2B5EF4-FFF2-40B4-BE49-F238E27FC236}">
                <a16:creationId xmlns:a16="http://schemas.microsoft.com/office/drawing/2014/main" id="{998F62F1-69E3-1D42-96FE-57CE48460ADD}"/>
              </a:ext>
            </a:extLst>
          </p:cNvPr>
          <p:cNvSpPr>
            <a:spLocks noGrp="1"/>
          </p:cNvSpPr>
          <p:nvPr>
            <p:ph type="clipArt" sz="quarter" idx="22"/>
          </p:nvPr>
        </p:nvSpPr>
        <p:spPr>
          <a:xfrm>
            <a:off x="6792895" y="1317812"/>
            <a:ext cx="908256" cy="1253937"/>
          </a:xfr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47AA004-0AA6-4F4B-A4BF-7F4977298D5A}"/>
              </a:ext>
            </a:extLst>
          </p:cNvPr>
          <p:cNvCxnSpPr>
            <a:cxnSpLocks/>
          </p:cNvCxnSpPr>
          <p:nvPr userDrawn="1"/>
        </p:nvCxnSpPr>
        <p:spPr>
          <a:xfrm>
            <a:off x="6792841" y="2706280"/>
            <a:ext cx="90828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C0B18363-EE0E-764B-8777-09506379B4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01755" y="2770096"/>
            <a:ext cx="908283" cy="2028917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2" name="Online Image Placeholder 6">
            <a:extLst>
              <a:ext uri="{FF2B5EF4-FFF2-40B4-BE49-F238E27FC236}">
                <a16:creationId xmlns:a16="http://schemas.microsoft.com/office/drawing/2014/main" id="{306D0631-2024-0E49-9C45-9730911A1DBD}"/>
              </a:ext>
            </a:extLst>
          </p:cNvPr>
          <p:cNvSpPr>
            <a:spLocks noGrp="1"/>
          </p:cNvSpPr>
          <p:nvPr>
            <p:ph type="clipArt" sz="quarter" idx="24"/>
          </p:nvPr>
        </p:nvSpPr>
        <p:spPr>
          <a:xfrm>
            <a:off x="7868263" y="1317812"/>
            <a:ext cx="908256" cy="1253937"/>
          </a:xfr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10DD1D8-2190-EC4B-94D5-3AB05468BA1A}"/>
              </a:ext>
            </a:extLst>
          </p:cNvPr>
          <p:cNvCxnSpPr>
            <a:cxnSpLocks/>
          </p:cNvCxnSpPr>
          <p:nvPr userDrawn="1"/>
        </p:nvCxnSpPr>
        <p:spPr>
          <a:xfrm>
            <a:off x="7868209" y="2706280"/>
            <a:ext cx="90828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194A21B3-D4E1-A44B-87A3-D6349A7D1C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68158" y="2770096"/>
            <a:ext cx="908283" cy="2028917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30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107" y="1226723"/>
            <a:ext cx="4427494" cy="1383122"/>
          </a:xfrm>
        </p:spPr>
        <p:txBody>
          <a:bodyPr>
            <a:noAutofit/>
          </a:bodyPr>
          <a:lstStyle>
            <a:lvl1pPr>
              <a:defRPr sz="1747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279A50-98DF-4643-8948-66BAC32EAC78}"/>
              </a:ext>
            </a:extLst>
          </p:cNvPr>
          <p:cNvCxnSpPr>
            <a:cxnSpLocks/>
          </p:cNvCxnSpPr>
          <p:nvPr userDrawn="1"/>
        </p:nvCxnSpPr>
        <p:spPr>
          <a:xfrm>
            <a:off x="359472" y="2731612"/>
            <a:ext cx="444112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081A85-EE00-B141-96A8-DBE9B003FD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587" y="4202768"/>
            <a:ext cx="1386765" cy="5024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94CD86A-2190-1B4D-BC5E-5EE84F983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7804" y="-335073"/>
            <a:ext cx="5906253" cy="588983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397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51C1929-E9C8-A44E-AA7D-DBF8C2185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107" y="2801517"/>
            <a:ext cx="4198893" cy="1011844"/>
          </a:xfrm>
        </p:spPr>
        <p:txBody>
          <a:bodyPr tIns="0" anchor="t">
            <a:normAutofit/>
          </a:bodyPr>
          <a:lstStyle>
            <a:lvl1pPr marL="0" indent="0" algn="l">
              <a:buNone/>
              <a:defRPr sz="1400" b="0">
                <a:solidFill>
                  <a:schemeClr val="bg2"/>
                </a:solidFill>
              </a:defRPr>
            </a:lvl1pPr>
            <a:lvl2pPr marL="24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5675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 with image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nline Image Placeholder 6">
            <a:extLst>
              <a:ext uri="{FF2B5EF4-FFF2-40B4-BE49-F238E27FC236}">
                <a16:creationId xmlns:a16="http://schemas.microsoft.com/office/drawing/2014/main" id="{2C69D94D-9D28-4B42-B932-5DE82D52F871}"/>
              </a:ext>
            </a:extLst>
          </p:cNvPr>
          <p:cNvSpPr>
            <a:spLocks noGrp="1"/>
          </p:cNvSpPr>
          <p:nvPr>
            <p:ph type="clipArt" sz="quarter" idx="12"/>
          </p:nvPr>
        </p:nvSpPr>
        <p:spPr>
          <a:xfrm>
            <a:off x="1594460" y="1317812"/>
            <a:ext cx="1042313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0D2766-C96C-1249-97CE-CBB1666B44E7}"/>
              </a:ext>
            </a:extLst>
          </p:cNvPr>
          <p:cNvCxnSpPr>
            <a:cxnSpLocks/>
          </p:cNvCxnSpPr>
          <p:nvPr userDrawn="1"/>
        </p:nvCxnSpPr>
        <p:spPr>
          <a:xfrm>
            <a:off x="1594407" y="2706280"/>
            <a:ext cx="104234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D9BED8A-68D8-014F-89B9-121124982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4356" y="2770096"/>
            <a:ext cx="1042345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Online Image Placeholder 6">
            <a:extLst>
              <a:ext uri="{FF2B5EF4-FFF2-40B4-BE49-F238E27FC236}">
                <a16:creationId xmlns:a16="http://schemas.microsoft.com/office/drawing/2014/main" id="{29892BFC-0FFD-CB4C-BDD7-BA9EC43D62CA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2813933" y="1317812"/>
            <a:ext cx="1042313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002BF16-AF1A-3040-815B-7A75EB2DBF45}"/>
              </a:ext>
            </a:extLst>
          </p:cNvPr>
          <p:cNvCxnSpPr>
            <a:cxnSpLocks/>
          </p:cNvCxnSpPr>
          <p:nvPr userDrawn="1"/>
        </p:nvCxnSpPr>
        <p:spPr>
          <a:xfrm>
            <a:off x="2813880" y="2706280"/>
            <a:ext cx="104234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5E65E70-2DCF-3B4C-A503-D92257FB37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13829" y="2770096"/>
            <a:ext cx="1042345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3" name="Online Image Placeholder 6">
            <a:extLst>
              <a:ext uri="{FF2B5EF4-FFF2-40B4-BE49-F238E27FC236}">
                <a16:creationId xmlns:a16="http://schemas.microsoft.com/office/drawing/2014/main" id="{3C8E0912-6BA3-F141-8109-DBA327A0E2AF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4068809" y="1317812"/>
            <a:ext cx="1042313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04927F-792C-2E44-B81E-9CB1FAE54445}"/>
              </a:ext>
            </a:extLst>
          </p:cNvPr>
          <p:cNvCxnSpPr>
            <a:cxnSpLocks/>
          </p:cNvCxnSpPr>
          <p:nvPr userDrawn="1"/>
        </p:nvCxnSpPr>
        <p:spPr>
          <a:xfrm>
            <a:off x="4068756" y="2706280"/>
            <a:ext cx="104234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AFADD55-DC59-A540-88BE-2E6644F6ED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68705" y="2770096"/>
            <a:ext cx="1042345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4A3433B-A6E4-0445-A14F-E5ADE7C1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06" y="445505"/>
            <a:ext cx="3654281" cy="52076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951EDA-764A-ED4C-B0C4-A51E3A87521C}"/>
              </a:ext>
            </a:extLst>
          </p:cNvPr>
          <p:cNvCxnSpPr>
            <a:cxnSpLocks/>
          </p:cNvCxnSpPr>
          <p:nvPr userDrawn="1"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nline Image Placeholder 6">
            <a:extLst>
              <a:ext uri="{FF2B5EF4-FFF2-40B4-BE49-F238E27FC236}">
                <a16:creationId xmlns:a16="http://schemas.microsoft.com/office/drawing/2014/main" id="{15C78078-AD3B-C644-B533-1C72F1771D5D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5278761" y="1317812"/>
            <a:ext cx="1042313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D291A0-DA2C-A648-955F-56581DEAB5BA}"/>
              </a:ext>
            </a:extLst>
          </p:cNvPr>
          <p:cNvCxnSpPr>
            <a:cxnSpLocks/>
          </p:cNvCxnSpPr>
          <p:nvPr userDrawn="1"/>
        </p:nvCxnSpPr>
        <p:spPr>
          <a:xfrm>
            <a:off x="5278708" y="2706280"/>
            <a:ext cx="104234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4C441E8D-031E-C146-B5D3-37EBF40FEC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87622" y="2770096"/>
            <a:ext cx="1042345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4" name="Online Image Placeholder 6">
            <a:extLst>
              <a:ext uri="{FF2B5EF4-FFF2-40B4-BE49-F238E27FC236}">
                <a16:creationId xmlns:a16="http://schemas.microsoft.com/office/drawing/2014/main" id="{F2A92A15-F7CB-AC41-818D-E87C58D41F71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6524464" y="1317812"/>
            <a:ext cx="1042313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DBE54EB-BB84-E840-8C1E-D48D25CF6CD5}"/>
              </a:ext>
            </a:extLst>
          </p:cNvPr>
          <p:cNvCxnSpPr>
            <a:cxnSpLocks/>
          </p:cNvCxnSpPr>
          <p:nvPr userDrawn="1"/>
        </p:nvCxnSpPr>
        <p:spPr>
          <a:xfrm>
            <a:off x="6524411" y="2706280"/>
            <a:ext cx="104234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EB4D2404-C296-FF43-9122-44D7CA5687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24360" y="2770096"/>
            <a:ext cx="1042345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9" name="Online Image Placeholder 6">
            <a:extLst>
              <a:ext uri="{FF2B5EF4-FFF2-40B4-BE49-F238E27FC236}">
                <a16:creationId xmlns:a16="http://schemas.microsoft.com/office/drawing/2014/main" id="{998F62F1-69E3-1D42-96FE-57CE48460ADD}"/>
              </a:ext>
            </a:extLst>
          </p:cNvPr>
          <p:cNvSpPr>
            <a:spLocks noGrp="1"/>
          </p:cNvSpPr>
          <p:nvPr>
            <p:ph type="clipArt" sz="quarter" idx="22"/>
          </p:nvPr>
        </p:nvSpPr>
        <p:spPr>
          <a:xfrm>
            <a:off x="7734202" y="1317812"/>
            <a:ext cx="1042313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47AA004-0AA6-4F4B-A4BF-7F4977298D5A}"/>
              </a:ext>
            </a:extLst>
          </p:cNvPr>
          <p:cNvCxnSpPr>
            <a:cxnSpLocks/>
          </p:cNvCxnSpPr>
          <p:nvPr userDrawn="1"/>
        </p:nvCxnSpPr>
        <p:spPr>
          <a:xfrm>
            <a:off x="7734149" y="2706280"/>
            <a:ext cx="104234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C0B18363-EE0E-764B-8777-09506379B4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43063" y="2770096"/>
            <a:ext cx="1042345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5" name="Online Image Placeholder 6">
            <a:extLst>
              <a:ext uri="{FF2B5EF4-FFF2-40B4-BE49-F238E27FC236}">
                <a16:creationId xmlns:a16="http://schemas.microsoft.com/office/drawing/2014/main" id="{BF58197A-53B8-CC42-92C5-40899D279AE1}"/>
              </a:ext>
            </a:extLst>
          </p:cNvPr>
          <p:cNvSpPr>
            <a:spLocks noGrp="1"/>
          </p:cNvSpPr>
          <p:nvPr>
            <p:ph type="clipArt" sz="quarter" idx="24"/>
          </p:nvPr>
        </p:nvSpPr>
        <p:spPr>
          <a:xfrm>
            <a:off x="357613" y="1317813"/>
            <a:ext cx="1042313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28402B-F7A0-CA45-B310-15701544E8EC}"/>
              </a:ext>
            </a:extLst>
          </p:cNvPr>
          <p:cNvCxnSpPr>
            <a:cxnSpLocks/>
          </p:cNvCxnSpPr>
          <p:nvPr userDrawn="1"/>
        </p:nvCxnSpPr>
        <p:spPr>
          <a:xfrm>
            <a:off x="357560" y="2706281"/>
            <a:ext cx="104234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B6CDF5C7-B043-1449-9C50-D157000DF2F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66474" y="2770097"/>
            <a:ext cx="1042345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8858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 with image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line Image Placeholder 6">
            <a:extLst>
              <a:ext uri="{FF2B5EF4-FFF2-40B4-BE49-F238E27FC236}">
                <a16:creationId xmlns:a16="http://schemas.microsoft.com/office/drawing/2014/main" id="{4F987913-48F3-9F4C-9025-AF09891A77F7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338658" y="1317812"/>
            <a:ext cx="1274509" cy="1253937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8ABB18-E538-0844-956D-153E2611856B}"/>
              </a:ext>
            </a:extLst>
          </p:cNvPr>
          <p:cNvCxnSpPr>
            <a:cxnSpLocks/>
          </p:cNvCxnSpPr>
          <p:nvPr userDrawn="1"/>
        </p:nvCxnSpPr>
        <p:spPr>
          <a:xfrm>
            <a:off x="338605" y="2706280"/>
            <a:ext cx="127454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F6FC90-AAD7-0A4C-AB6F-75F7DFCBD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554" y="2770096"/>
            <a:ext cx="1274547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Online Image Placeholder 6">
            <a:extLst>
              <a:ext uri="{FF2B5EF4-FFF2-40B4-BE49-F238E27FC236}">
                <a16:creationId xmlns:a16="http://schemas.microsoft.com/office/drawing/2014/main" id="{2C69D94D-9D28-4B42-B932-5DE82D52F871}"/>
              </a:ext>
            </a:extLst>
          </p:cNvPr>
          <p:cNvSpPr>
            <a:spLocks noGrp="1"/>
          </p:cNvSpPr>
          <p:nvPr>
            <p:ph type="clipArt" sz="quarter" idx="12"/>
          </p:nvPr>
        </p:nvSpPr>
        <p:spPr>
          <a:xfrm>
            <a:off x="1782716" y="1317812"/>
            <a:ext cx="1274509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0D2766-C96C-1249-97CE-CBB1666B44E7}"/>
              </a:ext>
            </a:extLst>
          </p:cNvPr>
          <p:cNvCxnSpPr>
            <a:cxnSpLocks/>
          </p:cNvCxnSpPr>
          <p:nvPr userDrawn="1"/>
        </p:nvCxnSpPr>
        <p:spPr>
          <a:xfrm>
            <a:off x="1782663" y="2706280"/>
            <a:ext cx="127454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D9BED8A-68D8-014F-89B9-121124982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2612" y="2770096"/>
            <a:ext cx="1274547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Online Image Placeholder 6">
            <a:extLst>
              <a:ext uri="{FF2B5EF4-FFF2-40B4-BE49-F238E27FC236}">
                <a16:creationId xmlns:a16="http://schemas.microsoft.com/office/drawing/2014/main" id="{29892BFC-0FFD-CB4C-BDD7-BA9EC43D62CA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3217343" y="1317812"/>
            <a:ext cx="1274509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002BF16-AF1A-3040-815B-7A75EB2DBF45}"/>
              </a:ext>
            </a:extLst>
          </p:cNvPr>
          <p:cNvCxnSpPr>
            <a:cxnSpLocks/>
          </p:cNvCxnSpPr>
          <p:nvPr userDrawn="1"/>
        </p:nvCxnSpPr>
        <p:spPr>
          <a:xfrm>
            <a:off x="3217290" y="2706280"/>
            <a:ext cx="127454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5E65E70-2DCF-3B4C-A503-D92257FB37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17239" y="2770096"/>
            <a:ext cx="1274547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3" name="Online Image Placeholder 6">
            <a:extLst>
              <a:ext uri="{FF2B5EF4-FFF2-40B4-BE49-F238E27FC236}">
                <a16:creationId xmlns:a16="http://schemas.microsoft.com/office/drawing/2014/main" id="{3C8E0912-6BA3-F141-8109-DBA327A0E2AF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4642546" y="1317812"/>
            <a:ext cx="1274509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04927F-792C-2E44-B81E-9CB1FAE54445}"/>
              </a:ext>
            </a:extLst>
          </p:cNvPr>
          <p:cNvCxnSpPr>
            <a:cxnSpLocks/>
          </p:cNvCxnSpPr>
          <p:nvPr userDrawn="1"/>
        </p:nvCxnSpPr>
        <p:spPr>
          <a:xfrm>
            <a:off x="4642493" y="2706280"/>
            <a:ext cx="127454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AFADD55-DC59-A540-88BE-2E6644F6ED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2442" y="2770096"/>
            <a:ext cx="1274547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4A3433B-A6E4-0445-A14F-E5ADE7C1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06" y="445505"/>
            <a:ext cx="3654281" cy="52076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951EDA-764A-ED4C-B0C4-A51E3A87521C}"/>
              </a:ext>
            </a:extLst>
          </p:cNvPr>
          <p:cNvCxnSpPr>
            <a:cxnSpLocks/>
          </p:cNvCxnSpPr>
          <p:nvPr userDrawn="1"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nline Image Placeholder 6">
            <a:extLst>
              <a:ext uri="{FF2B5EF4-FFF2-40B4-BE49-F238E27FC236}">
                <a16:creationId xmlns:a16="http://schemas.microsoft.com/office/drawing/2014/main" id="{15C78078-AD3B-C644-B533-1C72F1771D5D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6076614" y="1317812"/>
            <a:ext cx="1274509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D291A0-DA2C-A648-955F-56581DEAB5BA}"/>
              </a:ext>
            </a:extLst>
          </p:cNvPr>
          <p:cNvCxnSpPr>
            <a:cxnSpLocks/>
          </p:cNvCxnSpPr>
          <p:nvPr userDrawn="1"/>
        </p:nvCxnSpPr>
        <p:spPr>
          <a:xfrm>
            <a:off x="6076561" y="2706280"/>
            <a:ext cx="127454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4C441E8D-031E-C146-B5D3-37EBF40FEC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5475" y="2770096"/>
            <a:ext cx="1274547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4" name="Online Image Placeholder 6">
            <a:extLst>
              <a:ext uri="{FF2B5EF4-FFF2-40B4-BE49-F238E27FC236}">
                <a16:creationId xmlns:a16="http://schemas.microsoft.com/office/drawing/2014/main" id="{F2A92A15-F7CB-AC41-818D-E87C58D41F71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7519538" y="1317812"/>
            <a:ext cx="1274509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DBE54EB-BB84-E840-8C1E-D48D25CF6CD5}"/>
              </a:ext>
            </a:extLst>
          </p:cNvPr>
          <p:cNvCxnSpPr>
            <a:cxnSpLocks/>
          </p:cNvCxnSpPr>
          <p:nvPr userDrawn="1"/>
        </p:nvCxnSpPr>
        <p:spPr>
          <a:xfrm>
            <a:off x="7519485" y="2706280"/>
            <a:ext cx="127454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EB4D2404-C296-FF43-9122-44D7CA5687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19434" y="2770096"/>
            <a:ext cx="1274547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7930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 with imag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line Image Placeholder 6">
            <a:extLst>
              <a:ext uri="{FF2B5EF4-FFF2-40B4-BE49-F238E27FC236}">
                <a16:creationId xmlns:a16="http://schemas.microsoft.com/office/drawing/2014/main" id="{4F987913-48F3-9F4C-9025-AF09891A77F7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338658" y="1317812"/>
            <a:ext cx="1577899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8ABB18-E538-0844-956D-153E2611856B}"/>
              </a:ext>
            </a:extLst>
          </p:cNvPr>
          <p:cNvCxnSpPr>
            <a:cxnSpLocks/>
          </p:cNvCxnSpPr>
          <p:nvPr userDrawn="1"/>
        </p:nvCxnSpPr>
        <p:spPr>
          <a:xfrm>
            <a:off x="338605" y="2706280"/>
            <a:ext cx="157794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F6FC90-AAD7-0A4C-AB6F-75F7DFCBD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554" y="2770096"/>
            <a:ext cx="1577946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Online Image Placeholder 6">
            <a:extLst>
              <a:ext uri="{FF2B5EF4-FFF2-40B4-BE49-F238E27FC236}">
                <a16:creationId xmlns:a16="http://schemas.microsoft.com/office/drawing/2014/main" id="{2C69D94D-9D28-4B42-B932-5DE82D52F871}"/>
              </a:ext>
            </a:extLst>
          </p:cNvPr>
          <p:cNvSpPr>
            <a:spLocks noGrp="1"/>
          </p:cNvSpPr>
          <p:nvPr>
            <p:ph type="clipArt" sz="quarter" idx="12"/>
          </p:nvPr>
        </p:nvSpPr>
        <p:spPr>
          <a:xfrm>
            <a:off x="2069585" y="1317812"/>
            <a:ext cx="1577899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0D2766-C96C-1249-97CE-CBB1666B44E7}"/>
              </a:ext>
            </a:extLst>
          </p:cNvPr>
          <p:cNvCxnSpPr>
            <a:cxnSpLocks/>
          </p:cNvCxnSpPr>
          <p:nvPr userDrawn="1"/>
        </p:nvCxnSpPr>
        <p:spPr>
          <a:xfrm>
            <a:off x="2069532" y="2706280"/>
            <a:ext cx="157794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D9BED8A-68D8-014F-89B9-121124982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9481" y="2770096"/>
            <a:ext cx="1577946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Online Image Placeholder 6">
            <a:extLst>
              <a:ext uri="{FF2B5EF4-FFF2-40B4-BE49-F238E27FC236}">
                <a16:creationId xmlns:a16="http://schemas.microsoft.com/office/drawing/2014/main" id="{29892BFC-0FFD-CB4C-BDD7-BA9EC43D62CA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3773153" y="1317812"/>
            <a:ext cx="1577899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002BF16-AF1A-3040-815B-7A75EB2DBF45}"/>
              </a:ext>
            </a:extLst>
          </p:cNvPr>
          <p:cNvCxnSpPr>
            <a:cxnSpLocks/>
          </p:cNvCxnSpPr>
          <p:nvPr userDrawn="1"/>
        </p:nvCxnSpPr>
        <p:spPr>
          <a:xfrm>
            <a:off x="3773100" y="2706280"/>
            <a:ext cx="157794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5E65E70-2DCF-3B4C-A503-D92257FB37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3049" y="2770096"/>
            <a:ext cx="1577946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3" name="Online Image Placeholder 6">
            <a:extLst>
              <a:ext uri="{FF2B5EF4-FFF2-40B4-BE49-F238E27FC236}">
                <a16:creationId xmlns:a16="http://schemas.microsoft.com/office/drawing/2014/main" id="{3C8E0912-6BA3-F141-8109-DBA327A0E2AF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5494196" y="1317812"/>
            <a:ext cx="1577899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04927F-792C-2E44-B81E-9CB1FAE54445}"/>
              </a:ext>
            </a:extLst>
          </p:cNvPr>
          <p:cNvCxnSpPr>
            <a:cxnSpLocks/>
          </p:cNvCxnSpPr>
          <p:nvPr userDrawn="1"/>
        </p:nvCxnSpPr>
        <p:spPr>
          <a:xfrm>
            <a:off x="5494143" y="2706280"/>
            <a:ext cx="157794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AFADD55-DC59-A540-88BE-2E6644F6ED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94092" y="2770096"/>
            <a:ext cx="1577946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4A3433B-A6E4-0445-A14F-E5ADE7C1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06" y="445505"/>
            <a:ext cx="3654281" cy="52076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951EDA-764A-ED4C-B0C4-A51E3A87521C}"/>
              </a:ext>
            </a:extLst>
          </p:cNvPr>
          <p:cNvCxnSpPr>
            <a:cxnSpLocks/>
          </p:cNvCxnSpPr>
          <p:nvPr userDrawn="1"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nline Image Placeholder 6">
            <a:extLst>
              <a:ext uri="{FF2B5EF4-FFF2-40B4-BE49-F238E27FC236}">
                <a16:creationId xmlns:a16="http://schemas.microsoft.com/office/drawing/2014/main" id="{15C78078-AD3B-C644-B533-1C72F1771D5D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7206169" y="1317812"/>
            <a:ext cx="1577899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AD291A0-DA2C-A648-955F-56581DEAB5BA}"/>
              </a:ext>
            </a:extLst>
          </p:cNvPr>
          <p:cNvCxnSpPr>
            <a:cxnSpLocks/>
          </p:cNvCxnSpPr>
          <p:nvPr userDrawn="1"/>
        </p:nvCxnSpPr>
        <p:spPr>
          <a:xfrm>
            <a:off x="7206116" y="2706280"/>
            <a:ext cx="157794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4C441E8D-031E-C146-B5D3-37EBF40FEC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6065" y="2770096"/>
            <a:ext cx="1577946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6680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ints with imag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line Image Placeholder 6">
            <a:extLst>
              <a:ext uri="{FF2B5EF4-FFF2-40B4-BE49-F238E27FC236}">
                <a16:creationId xmlns:a16="http://schemas.microsoft.com/office/drawing/2014/main" id="{4F987913-48F3-9F4C-9025-AF09891A77F7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338658" y="1317812"/>
            <a:ext cx="1884552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8ABB18-E538-0844-956D-153E2611856B}"/>
              </a:ext>
            </a:extLst>
          </p:cNvPr>
          <p:cNvCxnSpPr>
            <a:cxnSpLocks/>
          </p:cNvCxnSpPr>
          <p:nvPr userDrawn="1"/>
        </p:nvCxnSpPr>
        <p:spPr>
          <a:xfrm>
            <a:off x="338605" y="2706280"/>
            <a:ext cx="188460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F6FC90-AAD7-0A4C-AB6F-75F7DFCBD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554" y="2770096"/>
            <a:ext cx="1884608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Online Image Placeholder 6">
            <a:extLst>
              <a:ext uri="{FF2B5EF4-FFF2-40B4-BE49-F238E27FC236}">
                <a16:creationId xmlns:a16="http://schemas.microsoft.com/office/drawing/2014/main" id="{2C69D94D-9D28-4B42-B932-5DE82D52F871}"/>
              </a:ext>
            </a:extLst>
          </p:cNvPr>
          <p:cNvSpPr>
            <a:spLocks noGrp="1"/>
          </p:cNvSpPr>
          <p:nvPr>
            <p:ph type="clipArt" sz="quarter" idx="12"/>
          </p:nvPr>
        </p:nvSpPr>
        <p:spPr>
          <a:xfrm>
            <a:off x="2526785" y="1317812"/>
            <a:ext cx="1884552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0D2766-C96C-1249-97CE-CBB1666B44E7}"/>
              </a:ext>
            </a:extLst>
          </p:cNvPr>
          <p:cNvCxnSpPr>
            <a:cxnSpLocks/>
          </p:cNvCxnSpPr>
          <p:nvPr userDrawn="1"/>
        </p:nvCxnSpPr>
        <p:spPr>
          <a:xfrm>
            <a:off x="2526732" y="2706280"/>
            <a:ext cx="188460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D9BED8A-68D8-014F-89B9-121124982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26681" y="2770096"/>
            <a:ext cx="1884608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Online Image Placeholder 6">
            <a:extLst>
              <a:ext uri="{FF2B5EF4-FFF2-40B4-BE49-F238E27FC236}">
                <a16:creationId xmlns:a16="http://schemas.microsoft.com/office/drawing/2014/main" id="{29892BFC-0FFD-CB4C-BDD7-BA9EC43D62CA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4712953" y="1317812"/>
            <a:ext cx="1884552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002BF16-AF1A-3040-815B-7A75EB2DBF45}"/>
              </a:ext>
            </a:extLst>
          </p:cNvPr>
          <p:cNvCxnSpPr>
            <a:cxnSpLocks/>
          </p:cNvCxnSpPr>
          <p:nvPr userDrawn="1"/>
        </p:nvCxnSpPr>
        <p:spPr>
          <a:xfrm>
            <a:off x="4712900" y="2706280"/>
            <a:ext cx="188460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5E65E70-2DCF-3B4C-A503-D92257FB37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2849" y="2770096"/>
            <a:ext cx="1884608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3" name="Online Image Placeholder 6">
            <a:extLst>
              <a:ext uri="{FF2B5EF4-FFF2-40B4-BE49-F238E27FC236}">
                <a16:creationId xmlns:a16="http://schemas.microsoft.com/office/drawing/2014/main" id="{3C8E0912-6BA3-F141-8109-DBA327A0E2AF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6865796" y="1317812"/>
            <a:ext cx="1884552" cy="1253937"/>
          </a:xfrm>
        </p:spPr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04927F-792C-2E44-B81E-9CB1FAE54445}"/>
              </a:ext>
            </a:extLst>
          </p:cNvPr>
          <p:cNvCxnSpPr>
            <a:cxnSpLocks/>
          </p:cNvCxnSpPr>
          <p:nvPr userDrawn="1"/>
        </p:nvCxnSpPr>
        <p:spPr>
          <a:xfrm>
            <a:off x="6865743" y="2706280"/>
            <a:ext cx="188460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AFADD55-DC59-A540-88BE-2E6644F6ED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5692" y="2770096"/>
            <a:ext cx="1884608" cy="202891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4A3433B-A6E4-0445-A14F-E5ADE7C1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06" y="445505"/>
            <a:ext cx="3654281" cy="52076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951EDA-764A-ED4C-B0C4-A51E3A87521C}"/>
              </a:ext>
            </a:extLst>
          </p:cNvPr>
          <p:cNvCxnSpPr>
            <a:cxnSpLocks/>
          </p:cNvCxnSpPr>
          <p:nvPr userDrawn="1"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483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oints with image - black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8ABB18-E538-0844-956D-153E2611856B}"/>
              </a:ext>
            </a:extLst>
          </p:cNvPr>
          <p:cNvCxnSpPr>
            <a:cxnSpLocks/>
          </p:cNvCxnSpPr>
          <p:nvPr userDrawn="1"/>
        </p:nvCxnSpPr>
        <p:spPr>
          <a:xfrm>
            <a:off x="320675" y="2706280"/>
            <a:ext cx="1921827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F6FC90-AAD7-0A4C-AB6F-75F7DFCBD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0623" y="2770095"/>
            <a:ext cx="1921827" cy="2028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0D2766-C96C-1249-97CE-CBB1666B44E7}"/>
              </a:ext>
            </a:extLst>
          </p:cNvPr>
          <p:cNvCxnSpPr>
            <a:cxnSpLocks/>
          </p:cNvCxnSpPr>
          <p:nvPr userDrawn="1"/>
        </p:nvCxnSpPr>
        <p:spPr>
          <a:xfrm>
            <a:off x="2527075" y="2706280"/>
            <a:ext cx="1921827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D9BED8A-68D8-014F-89B9-121124982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27023" y="2770095"/>
            <a:ext cx="1921827" cy="2028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002BF16-AF1A-3040-815B-7A75EB2DBF45}"/>
              </a:ext>
            </a:extLst>
          </p:cNvPr>
          <p:cNvCxnSpPr>
            <a:cxnSpLocks/>
          </p:cNvCxnSpPr>
          <p:nvPr userDrawn="1"/>
        </p:nvCxnSpPr>
        <p:spPr>
          <a:xfrm>
            <a:off x="4704364" y="2706280"/>
            <a:ext cx="1921827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5E65E70-2DCF-3B4C-A503-D92257FB37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04312" y="2770095"/>
            <a:ext cx="1921827" cy="2028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CF31F8-33DE-6249-AD64-F92B62C438DD}"/>
              </a:ext>
            </a:extLst>
          </p:cNvPr>
          <p:cNvCxnSpPr>
            <a:cxnSpLocks/>
          </p:cNvCxnSpPr>
          <p:nvPr userDrawn="1"/>
        </p:nvCxnSpPr>
        <p:spPr>
          <a:xfrm>
            <a:off x="320729" y="1188564"/>
            <a:ext cx="597737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5271959-0609-9946-B624-6A7A32DA0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2C26CDC-7D92-7649-A602-0D005DA868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623" y="2121014"/>
            <a:ext cx="1921827" cy="46430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CE85BC5-F362-7541-A7E8-4D1ADBE22A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27023" y="2121014"/>
            <a:ext cx="1921827" cy="46430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6FF3164-03DE-7B41-AED5-CD3D57132E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04312" y="2121014"/>
            <a:ext cx="1921827" cy="46430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1846D1-E49C-BD45-BA15-4B93F136C164}"/>
              </a:ext>
            </a:extLst>
          </p:cNvPr>
          <p:cNvCxnSpPr>
            <a:cxnSpLocks/>
          </p:cNvCxnSpPr>
          <p:nvPr userDrawn="1"/>
        </p:nvCxnSpPr>
        <p:spPr>
          <a:xfrm>
            <a:off x="320623" y="2121014"/>
            <a:ext cx="1921827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9CD398-CCE4-A744-99C0-6464396A185B}"/>
              </a:ext>
            </a:extLst>
          </p:cNvPr>
          <p:cNvCxnSpPr>
            <a:cxnSpLocks/>
          </p:cNvCxnSpPr>
          <p:nvPr userDrawn="1"/>
        </p:nvCxnSpPr>
        <p:spPr>
          <a:xfrm>
            <a:off x="2527023" y="2121014"/>
            <a:ext cx="1921827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34B58B-2F7E-C847-AA76-C0E076CE04BD}"/>
              </a:ext>
            </a:extLst>
          </p:cNvPr>
          <p:cNvCxnSpPr>
            <a:cxnSpLocks/>
          </p:cNvCxnSpPr>
          <p:nvPr userDrawn="1"/>
        </p:nvCxnSpPr>
        <p:spPr>
          <a:xfrm>
            <a:off x="4704312" y="2121014"/>
            <a:ext cx="1921827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33474C5-942D-D147-9920-1E6AFCCED2E9}"/>
              </a:ext>
            </a:extLst>
          </p:cNvPr>
          <p:cNvSpPr txBox="1"/>
          <p:nvPr userDrawn="1"/>
        </p:nvSpPr>
        <p:spPr>
          <a:xfrm>
            <a:off x="146104" y="798867"/>
            <a:ext cx="866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00"/>
              </a:spcAft>
            </a:pPr>
            <a:r>
              <a:rPr lang="en-GB" sz="6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GB" sz="8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BDADC5-FDC2-C646-ADCA-1F1471E95E46}"/>
              </a:ext>
            </a:extLst>
          </p:cNvPr>
          <p:cNvSpPr txBox="1"/>
          <p:nvPr userDrawn="1"/>
        </p:nvSpPr>
        <p:spPr>
          <a:xfrm>
            <a:off x="2415212" y="787204"/>
            <a:ext cx="866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00"/>
              </a:spcAft>
            </a:pPr>
            <a:r>
              <a:rPr lang="en-GB" sz="6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GB" sz="8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9538DD-3D04-2741-BFDD-B2F58AA61CE1}"/>
              </a:ext>
            </a:extLst>
          </p:cNvPr>
          <p:cNvSpPr txBox="1"/>
          <p:nvPr userDrawn="1"/>
        </p:nvSpPr>
        <p:spPr>
          <a:xfrm>
            <a:off x="4600734" y="798867"/>
            <a:ext cx="866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00"/>
              </a:spcAft>
            </a:pPr>
            <a:r>
              <a:rPr lang="en-GB" sz="6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GB" sz="8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4A605A9-65B1-0A40-AD76-BD60DE3414D8}"/>
              </a:ext>
            </a:extLst>
          </p:cNvPr>
          <p:cNvCxnSpPr>
            <a:cxnSpLocks/>
          </p:cNvCxnSpPr>
          <p:nvPr userDrawn="1"/>
        </p:nvCxnSpPr>
        <p:spPr>
          <a:xfrm>
            <a:off x="6901496" y="2706280"/>
            <a:ext cx="1921827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8C26CF2F-665F-7C4E-9AA5-EDDBF62388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01444" y="2770095"/>
            <a:ext cx="1921827" cy="2028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323BC2D5-D2F7-D842-832D-8CECEB792F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01444" y="2121014"/>
            <a:ext cx="1921827" cy="46430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0BDEFE9-9E25-5146-A831-0262285812B4}"/>
              </a:ext>
            </a:extLst>
          </p:cNvPr>
          <p:cNvCxnSpPr>
            <a:cxnSpLocks/>
          </p:cNvCxnSpPr>
          <p:nvPr userDrawn="1"/>
        </p:nvCxnSpPr>
        <p:spPr>
          <a:xfrm>
            <a:off x="6901444" y="2121014"/>
            <a:ext cx="1921827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2157153-F099-6B48-8B93-F2F3A359D363}"/>
              </a:ext>
            </a:extLst>
          </p:cNvPr>
          <p:cNvSpPr txBox="1"/>
          <p:nvPr userDrawn="1"/>
        </p:nvSpPr>
        <p:spPr>
          <a:xfrm>
            <a:off x="6814195" y="798867"/>
            <a:ext cx="866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00"/>
              </a:spcAft>
            </a:pPr>
            <a:r>
              <a:rPr lang="en-GB" sz="6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en-GB" sz="8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664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 with imag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line Image Placeholder 6">
            <a:extLst>
              <a:ext uri="{FF2B5EF4-FFF2-40B4-BE49-F238E27FC236}">
                <a16:creationId xmlns:a16="http://schemas.microsoft.com/office/drawing/2014/main" id="{4F987913-48F3-9F4C-9025-AF09891A77F7}"/>
              </a:ext>
            </a:extLst>
          </p:cNvPr>
          <p:cNvSpPr>
            <a:spLocks noGrp="1" noChangeAspect="1"/>
          </p:cNvSpPr>
          <p:nvPr>
            <p:ph type="clipArt" sz="quarter" idx="10"/>
          </p:nvPr>
        </p:nvSpPr>
        <p:spPr>
          <a:xfrm>
            <a:off x="320729" y="1317812"/>
            <a:ext cx="2721008" cy="1253938"/>
          </a:xfrm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8ABB18-E538-0844-956D-153E2611856B}"/>
              </a:ext>
            </a:extLst>
          </p:cNvPr>
          <p:cNvCxnSpPr>
            <a:cxnSpLocks/>
          </p:cNvCxnSpPr>
          <p:nvPr userDrawn="1"/>
        </p:nvCxnSpPr>
        <p:spPr>
          <a:xfrm>
            <a:off x="320675" y="2706280"/>
            <a:ext cx="272108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F6FC90-AAD7-0A4C-AB6F-75F7DFCBD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0623" y="2770095"/>
            <a:ext cx="2721088" cy="202891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Online Image Placeholder 6">
            <a:extLst>
              <a:ext uri="{FF2B5EF4-FFF2-40B4-BE49-F238E27FC236}">
                <a16:creationId xmlns:a16="http://schemas.microsoft.com/office/drawing/2014/main" id="{2C69D94D-9D28-4B42-B932-5DE82D52F871}"/>
              </a:ext>
            </a:extLst>
          </p:cNvPr>
          <p:cNvSpPr>
            <a:spLocks noGrp="1" noChangeAspect="1"/>
          </p:cNvSpPr>
          <p:nvPr>
            <p:ph type="clipArt" sz="quarter" idx="12"/>
          </p:nvPr>
        </p:nvSpPr>
        <p:spPr>
          <a:xfrm>
            <a:off x="3216336" y="1317812"/>
            <a:ext cx="2721008" cy="1253938"/>
          </a:xfrm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0D2766-C96C-1249-97CE-CBB1666B44E7}"/>
              </a:ext>
            </a:extLst>
          </p:cNvPr>
          <p:cNvCxnSpPr>
            <a:cxnSpLocks/>
          </p:cNvCxnSpPr>
          <p:nvPr userDrawn="1"/>
        </p:nvCxnSpPr>
        <p:spPr>
          <a:xfrm>
            <a:off x="3216282" y="2706280"/>
            <a:ext cx="272108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D9BED8A-68D8-014F-89B9-121124982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6230" y="2770095"/>
            <a:ext cx="2721088" cy="202891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0" name="Online Image Placeholder 6">
            <a:extLst>
              <a:ext uri="{FF2B5EF4-FFF2-40B4-BE49-F238E27FC236}">
                <a16:creationId xmlns:a16="http://schemas.microsoft.com/office/drawing/2014/main" id="{29892BFC-0FFD-CB4C-BDD7-BA9EC43D62CA}"/>
              </a:ext>
            </a:extLst>
          </p:cNvPr>
          <p:cNvSpPr>
            <a:spLocks noGrp="1" noChangeAspect="1"/>
          </p:cNvSpPr>
          <p:nvPr>
            <p:ph type="clipArt" sz="quarter" idx="14"/>
          </p:nvPr>
        </p:nvSpPr>
        <p:spPr>
          <a:xfrm>
            <a:off x="6111936" y="1317812"/>
            <a:ext cx="2721008" cy="1253938"/>
          </a:xfrm>
        </p:spPr>
        <p:txBody>
          <a:bodyPr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002BF16-AF1A-3040-815B-7A75EB2DBF45}"/>
              </a:ext>
            </a:extLst>
          </p:cNvPr>
          <p:cNvCxnSpPr>
            <a:cxnSpLocks/>
          </p:cNvCxnSpPr>
          <p:nvPr userDrawn="1"/>
        </p:nvCxnSpPr>
        <p:spPr>
          <a:xfrm>
            <a:off x="6111882" y="2706280"/>
            <a:ext cx="272108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5E65E70-2DCF-3B4C-A503-D92257FB37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30" y="2770095"/>
            <a:ext cx="2721088" cy="202891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F8D98A9-B809-984C-BA90-462F1E7F3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06" y="445505"/>
            <a:ext cx="3491103" cy="52076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CF31F8-33DE-6249-AD64-F92B62C438DD}"/>
              </a:ext>
            </a:extLst>
          </p:cNvPr>
          <p:cNvCxnSpPr/>
          <p:nvPr userDrawn="1"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493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ints with image - black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8ABB18-E538-0844-956D-153E2611856B}"/>
              </a:ext>
            </a:extLst>
          </p:cNvPr>
          <p:cNvCxnSpPr>
            <a:cxnSpLocks/>
          </p:cNvCxnSpPr>
          <p:nvPr userDrawn="1"/>
        </p:nvCxnSpPr>
        <p:spPr>
          <a:xfrm>
            <a:off x="320675" y="2706280"/>
            <a:ext cx="2721088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F6FC90-AAD7-0A4C-AB6F-75F7DFCBD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0623" y="2770095"/>
            <a:ext cx="2721088" cy="202891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0D2766-C96C-1249-97CE-CBB1666B44E7}"/>
              </a:ext>
            </a:extLst>
          </p:cNvPr>
          <p:cNvCxnSpPr>
            <a:cxnSpLocks/>
          </p:cNvCxnSpPr>
          <p:nvPr userDrawn="1"/>
        </p:nvCxnSpPr>
        <p:spPr>
          <a:xfrm>
            <a:off x="3216282" y="2706280"/>
            <a:ext cx="2721088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D9BED8A-68D8-014F-89B9-121124982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6230" y="2770095"/>
            <a:ext cx="2721088" cy="202891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002BF16-AF1A-3040-815B-7A75EB2DBF45}"/>
              </a:ext>
            </a:extLst>
          </p:cNvPr>
          <p:cNvCxnSpPr>
            <a:cxnSpLocks/>
          </p:cNvCxnSpPr>
          <p:nvPr userDrawn="1"/>
        </p:nvCxnSpPr>
        <p:spPr>
          <a:xfrm>
            <a:off x="6111882" y="2706280"/>
            <a:ext cx="2721088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5E65E70-2DCF-3B4C-A503-D92257FB37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30" y="2770095"/>
            <a:ext cx="2721088" cy="202891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CF31F8-33DE-6249-AD64-F92B62C438DD}"/>
              </a:ext>
            </a:extLst>
          </p:cNvPr>
          <p:cNvCxnSpPr/>
          <p:nvPr userDrawn="1"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5271959-0609-9946-B624-6A7A32DA0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2C26CDC-7D92-7649-A602-0D005DA868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623" y="2121014"/>
            <a:ext cx="2721088" cy="46430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CE85BC5-F362-7541-A7E8-4D1ADBE22A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6230" y="2121014"/>
            <a:ext cx="2721088" cy="46430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6FF3164-03DE-7B41-AED5-CD3D57132E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1830" y="2121014"/>
            <a:ext cx="2721088" cy="46430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1846D1-E49C-BD45-BA15-4B93F136C164}"/>
              </a:ext>
            </a:extLst>
          </p:cNvPr>
          <p:cNvCxnSpPr>
            <a:cxnSpLocks/>
          </p:cNvCxnSpPr>
          <p:nvPr userDrawn="1"/>
        </p:nvCxnSpPr>
        <p:spPr>
          <a:xfrm>
            <a:off x="320623" y="2121014"/>
            <a:ext cx="2721088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9CD398-CCE4-A744-99C0-6464396A185B}"/>
              </a:ext>
            </a:extLst>
          </p:cNvPr>
          <p:cNvCxnSpPr>
            <a:cxnSpLocks/>
          </p:cNvCxnSpPr>
          <p:nvPr userDrawn="1"/>
        </p:nvCxnSpPr>
        <p:spPr>
          <a:xfrm>
            <a:off x="3216230" y="2121014"/>
            <a:ext cx="2721088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34B58B-2F7E-C847-AA76-C0E076CE04BD}"/>
              </a:ext>
            </a:extLst>
          </p:cNvPr>
          <p:cNvCxnSpPr>
            <a:cxnSpLocks/>
          </p:cNvCxnSpPr>
          <p:nvPr userDrawn="1"/>
        </p:nvCxnSpPr>
        <p:spPr>
          <a:xfrm>
            <a:off x="6111830" y="2121014"/>
            <a:ext cx="2721088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33474C5-942D-D147-9920-1E6AFCCED2E9}"/>
              </a:ext>
            </a:extLst>
          </p:cNvPr>
          <p:cNvSpPr txBox="1"/>
          <p:nvPr userDrawn="1"/>
        </p:nvSpPr>
        <p:spPr>
          <a:xfrm>
            <a:off x="146104" y="798867"/>
            <a:ext cx="866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00"/>
              </a:spcAft>
            </a:pPr>
            <a:r>
              <a:rPr lang="en-GB" sz="6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GB" sz="8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BDADC5-FDC2-C646-ADCA-1F1471E95E46}"/>
              </a:ext>
            </a:extLst>
          </p:cNvPr>
          <p:cNvSpPr txBox="1"/>
          <p:nvPr userDrawn="1"/>
        </p:nvSpPr>
        <p:spPr>
          <a:xfrm>
            <a:off x="3128967" y="798867"/>
            <a:ext cx="866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00"/>
              </a:spcAft>
            </a:pPr>
            <a:r>
              <a:rPr lang="en-GB" sz="6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GB" sz="8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9538DD-3D04-2741-BFDD-B2F58AA61CE1}"/>
              </a:ext>
            </a:extLst>
          </p:cNvPr>
          <p:cNvSpPr txBox="1"/>
          <p:nvPr userDrawn="1"/>
        </p:nvSpPr>
        <p:spPr>
          <a:xfrm>
            <a:off x="6024581" y="798867"/>
            <a:ext cx="866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00"/>
              </a:spcAft>
            </a:pPr>
            <a:r>
              <a:rPr lang="en-GB" sz="6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GB" sz="8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2192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ints with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line Image Placeholder 6">
            <a:extLst>
              <a:ext uri="{FF2B5EF4-FFF2-40B4-BE49-F238E27FC236}">
                <a16:creationId xmlns:a16="http://schemas.microsoft.com/office/drawing/2014/main" id="{4F987913-48F3-9F4C-9025-AF09891A77F7}"/>
              </a:ext>
            </a:extLst>
          </p:cNvPr>
          <p:cNvSpPr>
            <a:spLocks noGrp="1" noChangeAspect="1"/>
          </p:cNvSpPr>
          <p:nvPr>
            <p:ph type="clipArt" sz="quarter" idx="10"/>
          </p:nvPr>
        </p:nvSpPr>
        <p:spPr>
          <a:xfrm>
            <a:off x="320728" y="1317812"/>
            <a:ext cx="4069060" cy="1253938"/>
          </a:xfrm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8ABB18-E538-0844-956D-153E2611856B}"/>
              </a:ext>
            </a:extLst>
          </p:cNvPr>
          <p:cNvCxnSpPr>
            <a:cxnSpLocks/>
          </p:cNvCxnSpPr>
          <p:nvPr userDrawn="1"/>
        </p:nvCxnSpPr>
        <p:spPr>
          <a:xfrm>
            <a:off x="320675" y="2706280"/>
            <a:ext cx="40691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F6FC90-AAD7-0A4C-AB6F-75F7DFCBD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0623" y="2770095"/>
            <a:ext cx="4069180" cy="202891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7" name="Online Image Placeholder 6">
            <a:extLst>
              <a:ext uri="{FF2B5EF4-FFF2-40B4-BE49-F238E27FC236}">
                <a16:creationId xmlns:a16="http://schemas.microsoft.com/office/drawing/2014/main" id="{2C69D94D-9D28-4B42-B932-5DE82D52F871}"/>
              </a:ext>
            </a:extLst>
          </p:cNvPr>
          <p:cNvSpPr>
            <a:spLocks noGrp="1" noChangeAspect="1"/>
          </p:cNvSpPr>
          <p:nvPr>
            <p:ph type="clipArt" sz="quarter" idx="12"/>
          </p:nvPr>
        </p:nvSpPr>
        <p:spPr>
          <a:xfrm>
            <a:off x="4714935" y="1317812"/>
            <a:ext cx="4069060" cy="1253938"/>
          </a:xfrm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0D2766-C96C-1249-97CE-CBB1666B44E7}"/>
              </a:ext>
            </a:extLst>
          </p:cNvPr>
          <p:cNvCxnSpPr>
            <a:cxnSpLocks/>
          </p:cNvCxnSpPr>
          <p:nvPr userDrawn="1"/>
        </p:nvCxnSpPr>
        <p:spPr>
          <a:xfrm>
            <a:off x="4714882" y="2706280"/>
            <a:ext cx="40691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D9BED8A-68D8-014F-89B9-121124982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830" y="2770095"/>
            <a:ext cx="4069180" cy="202891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F8D98A9-B809-984C-BA90-462F1E7F3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06" y="445505"/>
            <a:ext cx="3491103" cy="52076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CF31F8-33DE-6249-AD64-F92B62C438DD}"/>
              </a:ext>
            </a:extLst>
          </p:cNvPr>
          <p:cNvCxnSpPr>
            <a:cxnSpLocks/>
          </p:cNvCxnSpPr>
          <p:nvPr userDrawn="1"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266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oints with image - black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8ABB18-E538-0844-956D-153E2611856B}"/>
              </a:ext>
            </a:extLst>
          </p:cNvPr>
          <p:cNvCxnSpPr>
            <a:cxnSpLocks/>
          </p:cNvCxnSpPr>
          <p:nvPr userDrawn="1"/>
        </p:nvCxnSpPr>
        <p:spPr>
          <a:xfrm>
            <a:off x="320675" y="2706280"/>
            <a:ext cx="4090806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F6FC90-AAD7-0A4C-AB6F-75F7DFCBDC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0623" y="2770095"/>
            <a:ext cx="4090806" cy="2028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0D2766-C96C-1249-97CE-CBB1666B44E7}"/>
              </a:ext>
            </a:extLst>
          </p:cNvPr>
          <p:cNvCxnSpPr>
            <a:cxnSpLocks/>
          </p:cNvCxnSpPr>
          <p:nvPr userDrawn="1"/>
        </p:nvCxnSpPr>
        <p:spPr>
          <a:xfrm>
            <a:off x="4693256" y="2706280"/>
            <a:ext cx="4090806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D9BED8A-68D8-014F-89B9-121124982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3204" y="2770095"/>
            <a:ext cx="4090806" cy="20289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CF31F8-33DE-6249-AD64-F92B62C438DD}"/>
              </a:ext>
            </a:extLst>
          </p:cNvPr>
          <p:cNvCxnSpPr/>
          <p:nvPr userDrawn="1"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5271959-0609-9946-B624-6A7A32DA0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2C26CDC-7D92-7649-A602-0D005DA868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623" y="2121014"/>
            <a:ext cx="4090806" cy="46430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CE85BC5-F362-7541-A7E8-4D1ADBE22A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93204" y="2121014"/>
            <a:ext cx="4090806" cy="46430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1846D1-E49C-BD45-BA15-4B93F136C164}"/>
              </a:ext>
            </a:extLst>
          </p:cNvPr>
          <p:cNvCxnSpPr>
            <a:cxnSpLocks/>
          </p:cNvCxnSpPr>
          <p:nvPr userDrawn="1"/>
        </p:nvCxnSpPr>
        <p:spPr>
          <a:xfrm>
            <a:off x="320623" y="2121014"/>
            <a:ext cx="4090806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D9CD398-CCE4-A744-99C0-6464396A185B}"/>
              </a:ext>
            </a:extLst>
          </p:cNvPr>
          <p:cNvCxnSpPr>
            <a:cxnSpLocks/>
          </p:cNvCxnSpPr>
          <p:nvPr userDrawn="1"/>
        </p:nvCxnSpPr>
        <p:spPr>
          <a:xfrm>
            <a:off x="4693204" y="2121014"/>
            <a:ext cx="4090806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33474C5-942D-D147-9920-1E6AFCCED2E9}"/>
              </a:ext>
            </a:extLst>
          </p:cNvPr>
          <p:cNvSpPr txBox="1"/>
          <p:nvPr userDrawn="1"/>
        </p:nvSpPr>
        <p:spPr>
          <a:xfrm>
            <a:off x="146104" y="798867"/>
            <a:ext cx="13023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00"/>
              </a:spcAft>
            </a:pPr>
            <a:r>
              <a:rPr lang="en-GB" sz="6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GB" sz="8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BDADC5-FDC2-C646-ADCA-1F1471E95E46}"/>
              </a:ext>
            </a:extLst>
          </p:cNvPr>
          <p:cNvSpPr txBox="1"/>
          <p:nvPr userDrawn="1"/>
        </p:nvSpPr>
        <p:spPr>
          <a:xfrm>
            <a:off x="4605941" y="798867"/>
            <a:ext cx="13023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00"/>
              </a:spcAft>
            </a:pPr>
            <a:r>
              <a:rPr lang="en-GB" sz="60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GB" sz="8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2528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0729" y="1165413"/>
            <a:ext cx="5863201" cy="1317812"/>
          </a:xfrm>
        </p:spPr>
        <p:txBody>
          <a:bodyPr anchor="b">
            <a:normAutofit/>
          </a:bodyPr>
          <a:lstStyle>
            <a:lvl1pPr algn="l">
              <a:defRPr sz="218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39FC8-66C5-EA4C-B089-4B769D5C1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675" y="2698750"/>
            <a:ext cx="5862638" cy="1890713"/>
          </a:xfrm>
        </p:spPr>
        <p:txBody>
          <a:bodyPr/>
          <a:lstStyle>
            <a:lvl1pPr>
              <a:defRPr b="0"/>
            </a:lvl1pPr>
            <a:lvl5pPr>
              <a:buNone/>
              <a:defRPr/>
            </a:lvl5pPr>
          </a:lstStyle>
          <a:p>
            <a:pPr lvl="0"/>
            <a:r>
              <a:rPr lang="en-GB" dirty="0"/>
              <a:t>Click to edit subtitle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8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CD3CB0-2068-C641-AD1C-22BEA82FE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81" r="40306" b="17570"/>
          <a:stretch/>
        </p:blipFill>
        <p:spPr>
          <a:xfrm>
            <a:off x="4889071" y="1"/>
            <a:ext cx="4254930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FEC713D-59A3-3D4B-9AE7-C9C4205BD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825" y="1297323"/>
            <a:ext cx="4127175" cy="1383122"/>
          </a:xfrm>
        </p:spPr>
        <p:txBody>
          <a:bodyPr>
            <a:noAutofit/>
          </a:bodyPr>
          <a:lstStyle>
            <a:lvl1pPr>
              <a:defRPr sz="1747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EC41580-6D6B-2F42-B404-E7969DB39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49" y="2801517"/>
            <a:ext cx="4130951" cy="1011844"/>
          </a:xfrm>
        </p:spPr>
        <p:txBody>
          <a:bodyPr tIns="0" anchor="t">
            <a:normAutofit/>
          </a:bodyPr>
          <a:lstStyle>
            <a:lvl1pPr marL="0" indent="0" algn="l">
              <a:buNone/>
              <a:defRPr sz="1400" b="0">
                <a:solidFill>
                  <a:schemeClr val="bg2"/>
                </a:solidFill>
              </a:defRPr>
            </a:lvl1pPr>
            <a:lvl2pPr marL="24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BBA9D56-E478-0A4F-8B99-706D7682B7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306" y="4273368"/>
            <a:ext cx="1386765" cy="502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00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A9F82BB-7ADC-F040-8185-3DFB6EFB4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785" y="1233987"/>
            <a:ext cx="6771277" cy="1589896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‘quote’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E03F8-F8FB-4547-A152-1D2DEC6BCA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534" y="3003177"/>
            <a:ext cx="6772275" cy="1174004"/>
          </a:xfrm>
        </p:spPr>
        <p:txBody>
          <a:bodyPr/>
          <a:lstStyle>
            <a:lvl1pPr algn="ctr">
              <a:defRPr b="0"/>
            </a:lvl1pPr>
            <a:lvl5pPr algn="ctr">
              <a:defRPr/>
            </a:lvl5pPr>
          </a:lstStyle>
          <a:p>
            <a:pPr lvl="0"/>
            <a:r>
              <a:rPr lang="en-GB" dirty="0"/>
              <a:t>Quote name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96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- 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79E40-4DBE-8249-9680-4F0094BD13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729" y="1362075"/>
            <a:ext cx="6035247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AEF991-5CF8-B442-904F-F2F725A992ED}"/>
              </a:ext>
            </a:extLst>
          </p:cNvPr>
          <p:cNvCxnSpPr/>
          <p:nvPr userDrawn="1"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177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0729" y="1165413"/>
            <a:ext cx="5863201" cy="1317812"/>
          </a:xfrm>
        </p:spPr>
        <p:txBody>
          <a:bodyPr anchor="b">
            <a:normAutofit/>
          </a:bodyPr>
          <a:lstStyle>
            <a:lvl1pPr algn="l">
              <a:defRPr sz="218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39FC8-66C5-EA4C-B089-4B769D5C1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675" y="2698750"/>
            <a:ext cx="5862638" cy="1890713"/>
          </a:xfrm>
        </p:spPr>
        <p:txBody>
          <a:bodyPr/>
          <a:lstStyle>
            <a:lvl1pPr>
              <a:defRPr b="0"/>
            </a:lvl1pPr>
            <a:lvl5pPr>
              <a:buNone/>
              <a:defRPr/>
            </a:lvl5pPr>
          </a:lstStyle>
          <a:p>
            <a:pPr lvl="0"/>
            <a:r>
              <a:rPr lang="en-GB" dirty="0"/>
              <a:t>Click to edit subtitle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502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 -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A9F82BB-7ADC-F040-8185-3DFB6EFB4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785" y="1233987"/>
            <a:ext cx="6771277" cy="1589896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‘quote’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E03F8-F8FB-4547-A152-1D2DEC6BCA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534" y="3003177"/>
            <a:ext cx="6772275" cy="1174004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  <a:lvl5pPr algn="ctr">
              <a:defRPr/>
            </a:lvl5pPr>
          </a:lstStyle>
          <a:p>
            <a:pPr lvl="0"/>
            <a:r>
              <a:rPr lang="en-GB" dirty="0"/>
              <a:t>Quote name</a:t>
            </a:r>
          </a:p>
        </p:txBody>
      </p:sp>
    </p:spTree>
    <p:extLst>
      <p:ext uri="{BB962C8B-B14F-4D97-AF65-F5344CB8AC3E}">
        <p14:creationId xmlns:p14="http://schemas.microsoft.com/office/powerpoint/2010/main" val="2927385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-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79E40-4DBE-8249-9680-4F0094BD13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729" y="1362075"/>
            <a:ext cx="6035247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AEF991-5CF8-B442-904F-F2F725A992ED}"/>
              </a:ext>
            </a:extLst>
          </p:cNvPr>
          <p:cNvCxnSpPr/>
          <p:nvPr userDrawn="1"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943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ac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0729" y="1165413"/>
            <a:ext cx="5863201" cy="1317812"/>
          </a:xfrm>
        </p:spPr>
        <p:txBody>
          <a:bodyPr anchor="b">
            <a:normAutofit/>
          </a:bodyPr>
          <a:lstStyle>
            <a:lvl1pPr algn="l">
              <a:defRPr sz="218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39FC8-66C5-EA4C-B089-4B769D5C1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675" y="2698750"/>
            <a:ext cx="5862638" cy="1890713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GB" dirty="0"/>
              <a:t>Click to edit subtitle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812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blac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A9F82BB-7ADC-F040-8185-3DFB6EFB4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785" y="1233987"/>
            <a:ext cx="6771277" cy="1589896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‘quote’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E03F8-F8FB-4547-A152-1D2DEC6BCA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534" y="3003177"/>
            <a:ext cx="6772275" cy="1174004"/>
          </a:xfrm>
        </p:spPr>
        <p:txBody>
          <a:bodyPr/>
          <a:lstStyle>
            <a:lvl1pPr algn="ctr">
              <a:defRPr b="0">
                <a:solidFill>
                  <a:schemeClr val="accent1"/>
                </a:solidFill>
              </a:defRPr>
            </a:lvl1pPr>
            <a:lvl5pPr algn="ctr">
              <a:defRPr/>
            </a:lvl5pPr>
          </a:lstStyle>
          <a:p>
            <a:pPr lvl="0"/>
            <a:r>
              <a:rPr lang="en-GB" dirty="0"/>
              <a:t>Quote name</a:t>
            </a:r>
          </a:p>
        </p:txBody>
      </p:sp>
    </p:spTree>
    <p:extLst>
      <p:ext uri="{BB962C8B-B14F-4D97-AF65-F5344CB8AC3E}">
        <p14:creationId xmlns:p14="http://schemas.microsoft.com/office/powerpoint/2010/main" val="2130321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- blac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79E40-4DBE-8249-9680-4F0094BD13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729" y="1362075"/>
            <a:ext cx="6035247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AEF991-5CF8-B442-904F-F2F725A992ED}"/>
              </a:ext>
            </a:extLst>
          </p:cNvPr>
          <p:cNvCxnSpPr/>
          <p:nvPr userDrawn="1"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818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0729" y="1165413"/>
            <a:ext cx="5863201" cy="1317812"/>
          </a:xfrm>
        </p:spPr>
        <p:txBody>
          <a:bodyPr anchor="b">
            <a:normAutofit/>
          </a:bodyPr>
          <a:lstStyle>
            <a:lvl1pPr algn="l">
              <a:defRPr sz="218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39FC8-66C5-EA4C-B089-4B769D5C1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675" y="2698750"/>
            <a:ext cx="5862638" cy="189071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GB" dirty="0"/>
              <a:t>Click to edit subtitle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98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A9F82BB-7ADC-F040-8185-3DFB6EFB4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785" y="1233987"/>
            <a:ext cx="6771277" cy="1589896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‘quote’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E03F8-F8FB-4547-A152-1D2DEC6BCA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534" y="3003177"/>
            <a:ext cx="6772275" cy="1174004"/>
          </a:xfrm>
        </p:spPr>
        <p:txBody>
          <a:bodyPr/>
          <a:lstStyle>
            <a:lvl1pPr algn="ctr">
              <a:defRPr b="0">
                <a:solidFill>
                  <a:schemeClr val="bg1"/>
                </a:solidFill>
              </a:defRPr>
            </a:lvl1pPr>
            <a:lvl5pPr algn="ctr">
              <a:defRPr/>
            </a:lvl5pPr>
          </a:lstStyle>
          <a:p>
            <a:pPr lvl="0"/>
            <a:r>
              <a:rPr lang="en-GB" dirty="0"/>
              <a:t>Quote name</a:t>
            </a:r>
          </a:p>
        </p:txBody>
      </p:sp>
    </p:spTree>
    <p:extLst>
      <p:ext uri="{BB962C8B-B14F-4D97-AF65-F5344CB8AC3E}">
        <p14:creationId xmlns:p14="http://schemas.microsoft.com/office/powerpoint/2010/main" val="32946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 1">
    <p:bg>
      <p:bgPr>
        <a:solidFill>
          <a:schemeClr val="accent5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9A28C1-E997-AF4B-A92D-82EE368D6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01" r="41196" b="15842"/>
          <a:stretch/>
        </p:blipFill>
        <p:spPr>
          <a:xfrm>
            <a:off x="5048413" y="-1"/>
            <a:ext cx="4095588" cy="51435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B4D1754-0512-D94A-A704-4971DE0F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826" y="1297323"/>
            <a:ext cx="4391676" cy="1383122"/>
          </a:xfrm>
        </p:spPr>
        <p:txBody>
          <a:bodyPr>
            <a:noAutofit/>
          </a:bodyPr>
          <a:lstStyle>
            <a:lvl1pPr>
              <a:defRPr sz="1747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5F9CD2F-23AD-B242-8AB0-1475F5C39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306" y="2817849"/>
            <a:ext cx="4395694" cy="1011844"/>
          </a:xfrm>
        </p:spPr>
        <p:txBody>
          <a:bodyPr tIns="0" anchor="t">
            <a:normAutofit/>
          </a:bodyPr>
          <a:lstStyle>
            <a:lvl1pPr marL="0" indent="0" algn="l">
              <a:buNone/>
              <a:defRPr sz="1400" b="0">
                <a:solidFill>
                  <a:schemeClr val="bg2"/>
                </a:solidFill>
              </a:defRPr>
            </a:lvl1pPr>
            <a:lvl2pPr marL="24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9B48FCF8-4826-EE4D-98E0-4E783F5754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306" y="4273368"/>
            <a:ext cx="1386765" cy="5024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65FDD-6511-7B46-A193-FC3548303A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53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79E40-4DBE-8249-9680-4F0094BD13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729" y="1362075"/>
            <a:ext cx="6035247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AEF991-5CF8-B442-904F-F2F725A992ED}"/>
              </a:ext>
            </a:extLst>
          </p:cNvPr>
          <p:cNvCxnSpPr/>
          <p:nvPr userDrawn="1"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206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ronz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0729" y="1165413"/>
            <a:ext cx="5863201" cy="1317812"/>
          </a:xfrm>
        </p:spPr>
        <p:txBody>
          <a:bodyPr anchor="b">
            <a:normAutofit/>
          </a:bodyPr>
          <a:lstStyle>
            <a:lvl1pPr algn="l">
              <a:defRPr sz="2184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39FC8-66C5-EA4C-B089-4B769D5C1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675" y="2698750"/>
            <a:ext cx="5862638" cy="1890713"/>
          </a:xfrm>
        </p:spPr>
        <p:txBody>
          <a:bodyPr/>
          <a:lstStyle>
            <a:lvl1pPr>
              <a:defRPr b="0"/>
            </a:lvl1pPr>
            <a:lvl5pPr>
              <a:buNone/>
              <a:defRPr/>
            </a:lvl5pPr>
          </a:lstStyle>
          <a:p>
            <a:pPr lvl="0"/>
            <a:r>
              <a:rPr lang="en-GB" dirty="0"/>
              <a:t>Click to edit subtitle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61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bronz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A9F82BB-7ADC-F040-8185-3DFB6EFB4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785" y="1233987"/>
            <a:ext cx="6771277" cy="1589896"/>
          </a:xfrm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‘quote’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E03F8-F8FB-4547-A152-1D2DEC6BCA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534" y="3003177"/>
            <a:ext cx="6772275" cy="1174004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  <a:lvl5pPr algn="ctr">
              <a:defRPr/>
            </a:lvl5pPr>
          </a:lstStyle>
          <a:p>
            <a:pPr lvl="0"/>
            <a:r>
              <a:rPr lang="en-GB" dirty="0"/>
              <a:t>Quote name</a:t>
            </a:r>
          </a:p>
        </p:txBody>
      </p:sp>
    </p:spTree>
    <p:extLst>
      <p:ext uri="{BB962C8B-B14F-4D97-AF65-F5344CB8AC3E}">
        <p14:creationId xmlns:p14="http://schemas.microsoft.com/office/powerpoint/2010/main" val="21431376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- bronz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79E40-4DBE-8249-9680-4F0094BD13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729" y="1362075"/>
            <a:ext cx="6035247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AEF991-5CF8-B442-904F-F2F725A992ED}"/>
              </a:ext>
            </a:extLst>
          </p:cNvPr>
          <p:cNvCxnSpPr/>
          <p:nvPr userDrawn="1"/>
        </p:nvCxnSpPr>
        <p:spPr>
          <a:xfrm>
            <a:off x="320729" y="1188564"/>
            <a:ext cx="8463281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532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und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0C5BF4-E148-764C-B013-98F0F89D85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5935" y="332146"/>
            <a:ext cx="4491691" cy="447920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397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15FE6-5E4C-0A4B-BFA0-88820F4CA2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2378" y="488543"/>
            <a:ext cx="3595687" cy="2083206"/>
          </a:xfr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28EB530-7BCB-C64D-A42C-7D4EA0BBDC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3025" y="2743200"/>
            <a:ext cx="3595688" cy="15779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8168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und image with text -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ABF2E4-9DDE-3240-AA32-A1C06CB9CF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5935" y="332146"/>
            <a:ext cx="4491691" cy="447920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397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34CC4B8-ECBD-814F-985E-7416D2187B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2378" y="488543"/>
            <a:ext cx="3595687" cy="2083206"/>
          </a:xfrm>
        </p:spPr>
        <p:txBody>
          <a:bodyPr anchor="b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BFD940B-B232-634E-BA4F-0E712A999E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3025" y="2743200"/>
            <a:ext cx="3595688" cy="15779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719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und image with text - 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0BDF7CD-936B-214B-8B95-02A62DC767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5935" y="332146"/>
            <a:ext cx="4491691" cy="447920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397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C9D3CAC-2CD6-9342-9336-E398F29C36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2378" y="488543"/>
            <a:ext cx="3595687" cy="2083206"/>
          </a:xfrm>
        </p:spPr>
        <p:txBody>
          <a:bodyPr anchor="b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2AADD87-D85B-2944-ADD5-FE48FDAC18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3025" y="2743200"/>
            <a:ext cx="3595688" cy="15779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8692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und image with text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EBD5C5E-0E24-D048-93D2-F17A173EDD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5935" y="332146"/>
            <a:ext cx="4491691" cy="447920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397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250C97D-45A5-1349-8377-6CC79646F0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2378" y="488543"/>
            <a:ext cx="3595687" cy="2083206"/>
          </a:xfrm>
        </p:spPr>
        <p:txBody>
          <a:bodyPr anchor="b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17DF845-B2D0-4F45-B981-40699C8239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3025" y="2743200"/>
            <a:ext cx="3595688" cy="15779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8670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und image with text - broz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B0D8198-FF85-A44B-9976-E6D6F3D0A2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5935" y="332146"/>
            <a:ext cx="4491691" cy="4479206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397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42FC7A0-253D-DE4D-9A26-36269F772B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2378" y="488543"/>
            <a:ext cx="3595687" cy="2083206"/>
          </a:xfr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A6A411E-0DFF-574B-9D72-0C25127219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3025" y="2743200"/>
            <a:ext cx="3595688" cy="15779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284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point - blac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5EC852-B634-D84F-81BC-32E448C01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66" r="6297" b="22629"/>
          <a:stretch/>
        </p:blipFill>
        <p:spPr>
          <a:xfrm rot="5400000">
            <a:off x="-893843" y="893841"/>
            <a:ext cx="5143500" cy="3355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45B27A-6763-1A40-AFC5-B8D3B54C08CB}"/>
              </a:ext>
            </a:extLst>
          </p:cNvPr>
          <p:cNvSpPr txBox="1"/>
          <p:nvPr userDrawn="1"/>
        </p:nvSpPr>
        <p:spPr>
          <a:xfrm>
            <a:off x="1284245" y="1407841"/>
            <a:ext cx="1282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825"/>
              </a:spcAft>
            </a:pPr>
            <a:r>
              <a:rPr lang="en-GB" sz="13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GB" sz="13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63D8F-6ED0-834F-BBA1-39B04C4CE7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0170" y="2351473"/>
            <a:ext cx="4594225" cy="16442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13138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C38B50-0117-3B4E-B318-C97DCC1AF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477" r="25685" b="8658"/>
          <a:stretch/>
        </p:blipFill>
        <p:spPr>
          <a:xfrm>
            <a:off x="4960399" y="0"/>
            <a:ext cx="4958301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4BB6A6-61E7-BF4B-8836-52F7D04ED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825" y="1297323"/>
            <a:ext cx="4127175" cy="1383122"/>
          </a:xfrm>
        </p:spPr>
        <p:txBody>
          <a:bodyPr>
            <a:noAutofit/>
          </a:bodyPr>
          <a:lstStyle>
            <a:lvl1pPr>
              <a:defRPr sz="1747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A3C218C-97B9-8249-9841-E20C78E952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306" y="4273368"/>
            <a:ext cx="1386765" cy="502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967F133-FFEA-9F46-94C0-08DD62D69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49" y="2801517"/>
            <a:ext cx="4130951" cy="1011844"/>
          </a:xfrm>
        </p:spPr>
        <p:txBody>
          <a:bodyPr tIns="0" anchor="t">
            <a:normAutofit/>
          </a:bodyPr>
          <a:lstStyle>
            <a:lvl1pPr marL="0" indent="0" algn="l">
              <a:buNone/>
              <a:defRPr sz="1400" b="0">
                <a:solidFill>
                  <a:schemeClr val="bg2"/>
                </a:solidFill>
              </a:defRPr>
            </a:lvl1pPr>
            <a:lvl2pPr marL="24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20372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point - 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5EC852-B634-D84F-81BC-32E448C01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75000"/>
          </a:blip>
          <a:srcRect l="6666" r="6297" b="22629"/>
          <a:stretch/>
        </p:blipFill>
        <p:spPr>
          <a:xfrm rot="5400000">
            <a:off x="-893843" y="893841"/>
            <a:ext cx="5143500" cy="3355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45B27A-6763-1A40-AFC5-B8D3B54C08CB}"/>
              </a:ext>
            </a:extLst>
          </p:cNvPr>
          <p:cNvSpPr txBox="1"/>
          <p:nvPr userDrawn="1"/>
        </p:nvSpPr>
        <p:spPr>
          <a:xfrm>
            <a:off x="1284245" y="1407841"/>
            <a:ext cx="1282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825"/>
              </a:spcAft>
            </a:pPr>
            <a:r>
              <a:rPr lang="en-GB" sz="13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GB" sz="13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63D8F-6ED0-834F-BBA1-39B04C4CE7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0170" y="2351473"/>
            <a:ext cx="4594225" cy="16442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79612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ain point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5EC852-B634-D84F-81BC-32E448C01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</a:blip>
          <a:srcRect l="6666" r="6297" b="22629"/>
          <a:stretch/>
        </p:blipFill>
        <p:spPr>
          <a:xfrm rot="5400000">
            <a:off x="-893843" y="893841"/>
            <a:ext cx="5143500" cy="3355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45B27A-6763-1A40-AFC5-B8D3B54C08CB}"/>
              </a:ext>
            </a:extLst>
          </p:cNvPr>
          <p:cNvSpPr txBox="1"/>
          <p:nvPr userDrawn="1"/>
        </p:nvSpPr>
        <p:spPr>
          <a:xfrm>
            <a:off x="1284245" y="1407841"/>
            <a:ext cx="1282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825"/>
              </a:spcAft>
            </a:pPr>
            <a:r>
              <a:rPr lang="en-GB" sz="13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GB" sz="13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63D8F-6ED0-834F-BBA1-39B04C4CE7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0170" y="2351473"/>
            <a:ext cx="4594225" cy="16442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61825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ain point - grey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5EC852-B634-D84F-81BC-32E448C01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</a:blip>
          <a:srcRect l="6666" r="6297" b="22629"/>
          <a:stretch/>
        </p:blipFill>
        <p:spPr>
          <a:xfrm rot="5400000">
            <a:off x="-893843" y="893841"/>
            <a:ext cx="5143500" cy="3355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45B27A-6763-1A40-AFC5-B8D3B54C08CB}"/>
              </a:ext>
            </a:extLst>
          </p:cNvPr>
          <p:cNvSpPr txBox="1"/>
          <p:nvPr userDrawn="1"/>
        </p:nvSpPr>
        <p:spPr>
          <a:xfrm>
            <a:off x="1284245" y="1407841"/>
            <a:ext cx="1282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825"/>
              </a:spcAft>
            </a:pPr>
            <a:r>
              <a:rPr lang="en-GB" sz="13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GB" sz="13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63D8F-6ED0-834F-BBA1-39B04C4CE7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0170" y="2351473"/>
            <a:ext cx="4594225" cy="16442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446628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ain point - background imag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0D1211-16D5-CC4C-AFA2-399582C8AC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5EC852-B634-D84F-81BC-32E448C01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</a:blip>
          <a:srcRect l="6666" r="6297" b="22629"/>
          <a:stretch/>
        </p:blipFill>
        <p:spPr>
          <a:xfrm rot="5400000">
            <a:off x="-893843" y="893841"/>
            <a:ext cx="5143500" cy="3355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45B27A-6763-1A40-AFC5-B8D3B54C08CB}"/>
              </a:ext>
            </a:extLst>
          </p:cNvPr>
          <p:cNvSpPr txBox="1"/>
          <p:nvPr userDrawn="1"/>
        </p:nvSpPr>
        <p:spPr>
          <a:xfrm>
            <a:off x="1284245" y="1407841"/>
            <a:ext cx="1282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825"/>
              </a:spcAft>
            </a:pPr>
            <a:r>
              <a:rPr lang="en-GB" sz="138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GB" sz="13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63D8F-6ED0-834F-BBA1-39B04C4CE7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0170" y="2351473"/>
            <a:ext cx="4594225" cy="16442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380770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747A-5714-41F7-6D3A-4CFFF604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108" y="273844"/>
            <a:ext cx="7239242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2" descr="Consumer Data Research Centre">
            <a:extLst>
              <a:ext uri="{FF2B5EF4-FFF2-40B4-BE49-F238E27FC236}">
                <a16:creationId xmlns:a16="http://schemas.microsoft.com/office/drawing/2014/main" id="{10CD95E4-1638-BB1B-506A-ABE3F72C15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12853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Annual John Percival Postgate Lecture at Liverpool University – 6th ...">
            <a:extLst>
              <a:ext uri="{FF2B5EF4-FFF2-40B4-BE49-F238E27FC236}">
                <a16:creationId xmlns:a16="http://schemas.microsoft.com/office/drawing/2014/main" id="{6110067C-85A2-B1AF-215A-F70A4944D3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9315" y="4691241"/>
            <a:ext cx="1544685" cy="39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3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 3">
    <p:bg>
      <p:bgPr>
        <a:solidFill>
          <a:schemeClr val="accent5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BD971D-5CAE-8C47-9660-3F0A1B6B1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477" r="25685" b="8658"/>
          <a:stretch/>
        </p:blipFill>
        <p:spPr>
          <a:xfrm>
            <a:off x="5049299" y="0"/>
            <a:ext cx="4958301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B3245D4-08CF-F14B-9EE0-B74FC595D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826" y="1297323"/>
            <a:ext cx="4391676" cy="1383122"/>
          </a:xfrm>
        </p:spPr>
        <p:txBody>
          <a:bodyPr>
            <a:noAutofit/>
          </a:bodyPr>
          <a:lstStyle>
            <a:lvl1pPr>
              <a:defRPr sz="1747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283A8C9-6C7C-424A-B556-5B2946A0E2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306" y="4273368"/>
            <a:ext cx="1386765" cy="5024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40F03B7-F2DA-C94A-8051-80CE348C1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49" y="2801517"/>
            <a:ext cx="4130951" cy="1011844"/>
          </a:xfrm>
        </p:spPr>
        <p:txBody>
          <a:bodyPr tIns="0" anchor="t">
            <a:normAutofit/>
          </a:bodyPr>
          <a:lstStyle>
            <a:lvl1pPr marL="0" indent="0" algn="l">
              <a:buNone/>
              <a:defRPr sz="1400" b="0">
                <a:solidFill>
                  <a:schemeClr val="bg2"/>
                </a:solidFill>
              </a:defRPr>
            </a:lvl1pPr>
            <a:lvl2pPr marL="24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5A497C-432F-B54F-9C02-5B1CC53617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2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CB89F9-6D52-A64E-A3DB-06A7A63B3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467" r="38788" b="14307"/>
          <a:stretch/>
        </p:blipFill>
        <p:spPr>
          <a:xfrm>
            <a:off x="4867045" y="0"/>
            <a:ext cx="4683355" cy="51435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D63EF1-C69E-DC47-BB0E-BC893E8CB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825" y="1297323"/>
            <a:ext cx="4127175" cy="1383122"/>
          </a:xfrm>
        </p:spPr>
        <p:txBody>
          <a:bodyPr>
            <a:noAutofit/>
          </a:bodyPr>
          <a:lstStyle>
            <a:lvl1pPr>
              <a:defRPr sz="1747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74F1E158-BE1C-7547-9417-AF6365293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306" y="4273368"/>
            <a:ext cx="1386765" cy="502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D87AAAF-5DE1-884E-B28F-3C8C955B6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49" y="2801517"/>
            <a:ext cx="4130951" cy="1011844"/>
          </a:xfrm>
        </p:spPr>
        <p:txBody>
          <a:bodyPr tIns="0" anchor="t">
            <a:normAutofit/>
          </a:bodyPr>
          <a:lstStyle>
            <a:lvl1pPr marL="0" indent="0" algn="l">
              <a:buNone/>
              <a:defRPr sz="1400" b="0">
                <a:solidFill>
                  <a:schemeClr val="bg2"/>
                </a:solidFill>
              </a:defRPr>
            </a:lvl1pPr>
            <a:lvl2pPr marL="24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385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 4">
    <p:bg>
      <p:bgPr>
        <a:solidFill>
          <a:schemeClr val="accent5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08BE4E-116F-7443-AEDD-B343DCC81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467" r="38788" b="14307"/>
          <a:stretch/>
        </p:blipFill>
        <p:spPr>
          <a:xfrm>
            <a:off x="4892445" y="-1"/>
            <a:ext cx="4683355" cy="51435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17547C-DEB7-5E4F-828D-62AB0EB6E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826" y="1297323"/>
            <a:ext cx="4391676" cy="1383122"/>
          </a:xfrm>
        </p:spPr>
        <p:txBody>
          <a:bodyPr>
            <a:noAutofit/>
          </a:bodyPr>
          <a:lstStyle>
            <a:lvl1pPr>
              <a:defRPr sz="1747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7DA9E14F-662B-3441-8012-AD18454303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306" y="4273368"/>
            <a:ext cx="1386765" cy="5024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7D4AC16-1D78-4D49-87F8-6ED40A005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49" y="2801517"/>
            <a:ext cx="4130951" cy="1011844"/>
          </a:xfrm>
        </p:spPr>
        <p:txBody>
          <a:bodyPr tIns="0" anchor="t">
            <a:normAutofit/>
          </a:bodyPr>
          <a:lstStyle>
            <a:lvl1pPr marL="0" indent="0" algn="l">
              <a:buNone/>
              <a:defRPr sz="1400" b="0">
                <a:solidFill>
                  <a:schemeClr val="bg2"/>
                </a:solidFill>
              </a:defRPr>
            </a:lvl1pPr>
            <a:lvl2pPr marL="24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4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4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9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7077F9-5D08-5A40-8531-C024E8EA8A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9876" y="262999"/>
            <a:ext cx="670724" cy="67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7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606" y="445505"/>
            <a:ext cx="3491103" cy="52076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401" y="1442300"/>
            <a:ext cx="8482288" cy="2839899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4122786" y="256673"/>
            <a:ext cx="664246" cy="66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5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8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42" r:id="rId13"/>
    <p:sldLayoutId id="2147483717" r:id="rId14"/>
    <p:sldLayoutId id="2147483672" r:id="rId15"/>
    <p:sldLayoutId id="2147483747" r:id="rId16"/>
    <p:sldLayoutId id="2147483748" r:id="rId17"/>
    <p:sldLayoutId id="2147483728" r:id="rId18"/>
    <p:sldLayoutId id="2147483707" r:id="rId19"/>
    <p:sldLayoutId id="2147483677" r:id="rId20"/>
    <p:sldLayoutId id="2147483680" r:id="rId21"/>
    <p:sldLayoutId id="2147483767" r:id="rId22"/>
    <p:sldLayoutId id="2147483766" r:id="rId23"/>
    <p:sldLayoutId id="2147483759" r:id="rId24"/>
    <p:sldLayoutId id="2147483771" r:id="rId25"/>
    <p:sldLayoutId id="2147483772" r:id="rId26"/>
    <p:sldLayoutId id="2147483760" r:id="rId27"/>
    <p:sldLayoutId id="2147483727" r:id="rId28"/>
    <p:sldLayoutId id="2147483744" r:id="rId29"/>
    <p:sldLayoutId id="2147483746" r:id="rId30"/>
    <p:sldLayoutId id="2147483745" r:id="rId31"/>
    <p:sldLayoutId id="2147483743" r:id="rId32"/>
    <p:sldLayoutId id="2147483756" r:id="rId33"/>
    <p:sldLayoutId id="2147483769" r:id="rId34"/>
    <p:sldLayoutId id="2147483726" r:id="rId35"/>
    <p:sldLayoutId id="2147483768" r:id="rId36"/>
    <p:sldLayoutId id="2147483757" r:id="rId37"/>
    <p:sldLayoutId id="2147483770" r:id="rId38"/>
    <p:sldLayoutId id="2147483720" r:id="rId39"/>
    <p:sldLayoutId id="2147483721" r:id="rId40"/>
    <p:sldLayoutId id="2147483729" r:id="rId41"/>
    <p:sldLayoutId id="2147483730" r:id="rId42"/>
    <p:sldLayoutId id="2147483731" r:id="rId43"/>
    <p:sldLayoutId id="2147483732" r:id="rId44"/>
    <p:sldLayoutId id="2147483733" r:id="rId45"/>
    <p:sldLayoutId id="2147483734" r:id="rId46"/>
    <p:sldLayoutId id="2147483735" r:id="rId47"/>
    <p:sldLayoutId id="2147483736" r:id="rId48"/>
    <p:sldLayoutId id="2147483737" r:id="rId49"/>
    <p:sldLayoutId id="2147483738" r:id="rId50"/>
    <p:sldLayoutId id="2147483739" r:id="rId51"/>
    <p:sldLayoutId id="2147483740" r:id="rId52"/>
    <p:sldLayoutId id="2147483741" r:id="rId53"/>
    <p:sldLayoutId id="2147483749" r:id="rId54"/>
    <p:sldLayoutId id="2147483750" r:id="rId55"/>
    <p:sldLayoutId id="2147483751" r:id="rId56"/>
    <p:sldLayoutId id="2147483752" r:id="rId57"/>
    <p:sldLayoutId id="2147483753" r:id="rId58"/>
    <p:sldLayoutId id="2147483761" r:id="rId59"/>
    <p:sldLayoutId id="2147483762" r:id="rId60"/>
    <p:sldLayoutId id="2147483763" r:id="rId61"/>
    <p:sldLayoutId id="2147483764" r:id="rId62"/>
    <p:sldLayoutId id="2147483765" r:id="rId63"/>
    <p:sldLayoutId id="2147483773" r:id="rId64"/>
  </p:sldLayoutIdLst>
  <p:txStyles>
    <p:titleStyle>
      <a:lvl1pPr algn="l" defTabSz="499225" rtl="0" eaLnBrk="1" latinLnBrk="0" hangingPunct="1">
        <a:spcBef>
          <a:spcPct val="0"/>
        </a:spcBef>
        <a:buNone/>
        <a:defRPr sz="1400" b="1" kern="1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499225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 pitchFamily="34" charset="0"/>
        <a:buNone/>
        <a:defRPr sz="1200" b="1" kern="12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0" indent="0" algn="l" defTabSz="4992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200" kern="12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223838" indent="-223838" algn="l" defTabSz="4992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–"/>
        <a:tabLst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447675" indent="-223838" algn="l" defTabSz="4992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tabLst/>
        <a:defRPr sz="1200" kern="1200">
          <a:solidFill>
            <a:schemeClr val="accent6">
              <a:lumMod val="60000"/>
              <a:lumOff val="40000"/>
            </a:schemeClr>
          </a:solidFill>
          <a:latin typeface="Verdana"/>
          <a:ea typeface="+mn-ea"/>
          <a:cs typeface="Verdana"/>
        </a:defRPr>
      </a:lvl4pPr>
      <a:lvl5pPr marL="228600" indent="-92075" algn="l" defTabSz="49922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itchFamily="34" charset="0"/>
        <a:buChar char="–"/>
        <a:tabLst/>
        <a:defRPr sz="1200" kern="1200">
          <a:solidFill>
            <a:schemeClr val="bg2"/>
          </a:solidFill>
          <a:latin typeface="Verdana"/>
          <a:ea typeface="+mn-ea"/>
          <a:cs typeface="Verdana"/>
        </a:defRPr>
      </a:lvl5pPr>
      <a:lvl6pPr marL="1372866" indent="-124806" algn="l" defTabSz="499225" rtl="0" eaLnBrk="1" latinLnBrk="0" hangingPunct="1">
        <a:spcBef>
          <a:spcPct val="20000"/>
        </a:spcBef>
        <a:buFont typeface="Arial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22477" indent="-124806" algn="l" defTabSz="499225" rtl="0" eaLnBrk="1" latinLnBrk="0" hangingPunct="1">
        <a:spcBef>
          <a:spcPct val="20000"/>
        </a:spcBef>
        <a:buFont typeface="Arial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872089" indent="-124806" algn="l" defTabSz="499225" rtl="0" eaLnBrk="1" latinLnBrk="0" hangingPunct="1">
        <a:spcBef>
          <a:spcPct val="20000"/>
        </a:spcBef>
        <a:buFont typeface="Arial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121702" indent="-124806" algn="l" defTabSz="499225" rtl="0" eaLnBrk="1" latinLnBrk="0" hangingPunct="1">
        <a:spcBef>
          <a:spcPct val="20000"/>
        </a:spcBef>
        <a:buFont typeface="Arial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9225" rtl="0" eaLnBrk="1" latinLnBrk="0" hangingPunct="1">
        <a:defRPr sz="983" kern="1200">
          <a:solidFill>
            <a:schemeClr val="tx1"/>
          </a:solidFill>
          <a:latin typeface="+mn-lt"/>
          <a:ea typeface="+mn-ea"/>
          <a:cs typeface="+mn-cs"/>
        </a:defRPr>
      </a:lvl1pPr>
      <a:lvl2pPr marL="249612" algn="l" defTabSz="499225" rtl="0" eaLnBrk="1" latinLnBrk="0" hangingPunct="1">
        <a:defRPr sz="983" kern="1200">
          <a:solidFill>
            <a:schemeClr val="tx1"/>
          </a:solidFill>
          <a:latin typeface="+mn-lt"/>
          <a:ea typeface="+mn-ea"/>
          <a:cs typeface="+mn-cs"/>
        </a:defRPr>
      </a:lvl2pPr>
      <a:lvl3pPr marL="499225" algn="l" defTabSz="499225" rtl="0" eaLnBrk="1" latinLnBrk="0" hangingPunct="1">
        <a:defRPr sz="983" kern="1200">
          <a:solidFill>
            <a:schemeClr val="tx1"/>
          </a:solidFill>
          <a:latin typeface="+mn-lt"/>
          <a:ea typeface="+mn-ea"/>
          <a:cs typeface="+mn-cs"/>
        </a:defRPr>
      </a:lvl3pPr>
      <a:lvl4pPr marL="748836" algn="l" defTabSz="499225" rtl="0" eaLnBrk="1" latinLnBrk="0" hangingPunct="1">
        <a:defRPr sz="983" kern="1200">
          <a:solidFill>
            <a:schemeClr val="tx1"/>
          </a:solidFill>
          <a:latin typeface="+mn-lt"/>
          <a:ea typeface="+mn-ea"/>
          <a:cs typeface="+mn-cs"/>
        </a:defRPr>
      </a:lvl4pPr>
      <a:lvl5pPr marL="998448" algn="l" defTabSz="499225" rtl="0" eaLnBrk="1" latinLnBrk="0" hangingPunct="1">
        <a:defRPr sz="983" kern="1200">
          <a:solidFill>
            <a:schemeClr val="tx1"/>
          </a:solidFill>
          <a:latin typeface="+mn-lt"/>
          <a:ea typeface="+mn-ea"/>
          <a:cs typeface="+mn-cs"/>
        </a:defRPr>
      </a:lvl5pPr>
      <a:lvl6pPr marL="1248060" algn="l" defTabSz="499225" rtl="0" eaLnBrk="1" latinLnBrk="0" hangingPunct="1">
        <a:defRPr sz="983" kern="1200">
          <a:solidFill>
            <a:schemeClr val="tx1"/>
          </a:solidFill>
          <a:latin typeface="+mn-lt"/>
          <a:ea typeface="+mn-ea"/>
          <a:cs typeface="+mn-cs"/>
        </a:defRPr>
      </a:lvl6pPr>
      <a:lvl7pPr marL="1497671" algn="l" defTabSz="499225" rtl="0" eaLnBrk="1" latinLnBrk="0" hangingPunct="1">
        <a:defRPr sz="983" kern="1200">
          <a:solidFill>
            <a:schemeClr val="tx1"/>
          </a:solidFill>
          <a:latin typeface="+mn-lt"/>
          <a:ea typeface="+mn-ea"/>
          <a:cs typeface="+mn-cs"/>
        </a:defRPr>
      </a:lvl7pPr>
      <a:lvl8pPr marL="1747283" algn="l" defTabSz="499225" rtl="0" eaLnBrk="1" latinLnBrk="0" hangingPunct="1">
        <a:defRPr sz="983" kern="1200">
          <a:solidFill>
            <a:schemeClr val="tx1"/>
          </a:solidFill>
          <a:latin typeface="+mn-lt"/>
          <a:ea typeface="+mn-ea"/>
          <a:cs typeface="+mn-cs"/>
        </a:defRPr>
      </a:lvl8pPr>
      <a:lvl9pPr marL="1996895" algn="l" defTabSz="499225" rtl="0" eaLnBrk="1" latinLnBrk="0" hangingPunct="1">
        <a:defRPr sz="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F65E6-8DDC-7844-8F3F-9D3619026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826" y="1297323"/>
            <a:ext cx="4391676" cy="1383122"/>
          </a:xfrm>
        </p:spPr>
        <p:txBody>
          <a:bodyPr/>
          <a:lstStyle/>
          <a:p>
            <a:r>
              <a:rPr lang="en-US" dirty="0"/>
              <a:t>Smart Data for Social Inclusion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98625-D9F1-BE42-B276-65D8C656F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213" y="2817813"/>
            <a:ext cx="4395787" cy="10112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Professor Alex Singleton</a:t>
            </a:r>
          </a:p>
          <a:p>
            <a:r>
              <a:rPr lang="en-US" dirty="0"/>
              <a:t>Consumer Data Research Centre</a:t>
            </a:r>
          </a:p>
          <a:p>
            <a:r>
              <a:rPr lang="en-US" dirty="0"/>
              <a:t>University of Liverpool</a:t>
            </a:r>
          </a:p>
          <a:p>
            <a:r>
              <a:rPr lang="en-US" dirty="0"/>
              <a:t>data.cdrc.ac.uk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81A0D2C-FB11-564E-B538-3C46108DD5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302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E8B4-017E-D737-1CCA-8824A789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Ageing in Place Classification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EAE929-1B53-5CD8-4962-12F1CAB4AB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Specifically looks at the over 50s population in England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Integrates a range of data</a:t>
            </a:r>
          </a:p>
          <a:p>
            <a:pPr marL="395288" lvl="2" indent="-171450">
              <a:buFont typeface="Arial" panose="020B0604020202020204" pitchFamily="34" charset="0"/>
              <a:buChar char="•"/>
            </a:pPr>
            <a:r>
              <a:rPr lang="en-US" b="0" dirty="0"/>
              <a:t>2011 Census</a:t>
            </a:r>
          </a:p>
          <a:p>
            <a:pPr marL="395288" lvl="2" indent="-171450">
              <a:buFont typeface="Arial" panose="020B0604020202020204" pitchFamily="34" charset="0"/>
              <a:buChar char="•"/>
            </a:pPr>
            <a:r>
              <a:rPr lang="en-US" b="0" dirty="0"/>
              <a:t>British Population Survey (BPS)</a:t>
            </a:r>
          </a:p>
          <a:p>
            <a:pPr marL="395288" lvl="2" indent="-171450">
              <a:buFont typeface="Arial" panose="020B0604020202020204" pitchFamily="34" charset="0"/>
              <a:buChar char="•"/>
            </a:pPr>
            <a:r>
              <a:rPr lang="en-US" b="0" dirty="0"/>
              <a:t>Access to Healthy Assets &amp; Hazards (AHAH)</a:t>
            </a:r>
          </a:p>
          <a:p>
            <a:pPr marL="395288" lvl="2" indent="-171450">
              <a:buFont typeface="Arial" panose="020B0604020202020204" pitchFamily="34" charset="0"/>
              <a:buChar char="•"/>
            </a:pPr>
            <a:r>
              <a:rPr lang="en-US" b="0" dirty="0"/>
              <a:t>NHS English Prescribing Data (EPS) and Registered Patient (RP) data.</a:t>
            </a:r>
            <a:endParaRPr lang="en-GB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5DCBB-9D72-619D-F631-2411C3C2E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969" y="1302547"/>
            <a:ext cx="2270872" cy="333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4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B242A7-1F49-9547-9CA5-6BD710ED44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7350" y="1495479"/>
            <a:ext cx="4718050" cy="1939925"/>
          </a:xfrm>
        </p:spPr>
        <p:txBody>
          <a:bodyPr/>
          <a:lstStyle/>
          <a:p>
            <a:r>
              <a:rPr lang="en-US" dirty="0"/>
              <a:t>Smart data provide a new lens to look at different types of social exclusion</a:t>
            </a:r>
          </a:p>
          <a:p>
            <a:r>
              <a:rPr lang="en-US" dirty="0"/>
              <a:t>CDRC provide free access to such data and platforms</a:t>
            </a:r>
          </a:p>
          <a:p>
            <a:r>
              <a:rPr lang="en-US" dirty="0"/>
              <a:t>Census data are a key ingredient when turning smart data into “smart information”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1435B-2674-064B-8A73-22B067552C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202" y="1467478"/>
            <a:ext cx="2274861" cy="1998662"/>
          </a:xfrm>
        </p:spPr>
        <p:txBody>
          <a:bodyPr/>
          <a:lstStyle/>
          <a:p>
            <a:r>
              <a:rPr lang="en-US" dirty="0"/>
              <a:t>Takeaways</a:t>
            </a:r>
          </a:p>
        </p:txBody>
      </p:sp>
      <p:pic>
        <p:nvPicPr>
          <p:cNvPr id="8" name="Picture Placeholder 7" descr="Takeaway outline">
            <a:extLst>
              <a:ext uri="{FF2B5EF4-FFF2-40B4-BE49-F238E27FC236}">
                <a16:creationId xmlns:a16="http://schemas.microsoft.com/office/drawing/2014/main" id="{BC48CDB1-289F-1A2B-D226-BBCA65D1EF2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549" b="8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666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7B938-CE1F-8347-94D6-5FE93693FD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</a:t>
            </a:r>
            <a:br>
              <a:rPr lang="en-US" dirty="0"/>
            </a:br>
            <a:r>
              <a:rPr lang="en-US" b="0" dirty="0"/>
              <a:t>If you have further questions….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D9908-2749-6447-BE65-6058AEB44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4B93194-0958-4F4E-8AC3-DE0983EE0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50" y="2801517"/>
            <a:ext cx="3975830" cy="1011844"/>
          </a:xfrm>
        </p:spPr>
        <p:txBody>
          <a:bodyPr/>
          <a:lstStyle/>
          <a:p>
            <a:r>
              <a:rPr lang="en-US" dirty="0"/>
              <a:t>alex.singleton@liverpool.ac.uk</a:t>
            </a:r>
          </a:p>
        </p:txBody>
      </p:sp>
    </p:spTree>
    <p:extLst>
      <p:ext uri="{BB962C8B-B14F-4D97-AF65-F5344CB8AC3E}">
        <p14:creationId xmlns:p14="http://schemas.microsoft.com/office/powerpoint/2010/main" val="392724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3D39303-FEA6-BBE3-B86D-6C751C9BCE5B}"/>
              </a:ext>
            </a:extLst>
          </p:cNvPr>
          <p:cNvSpPr/>
          <p:nvPr/>
        </p:nvSpPr>
        <p:spPr>
          <a:xfrm>
            <a:off x="2103119" y="1425233"/>
            <a:ext cx="4979963" cy="313709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Smart Data Research UK logo">
            <a:extLst>
              <a:ext uri="{FF2B5EF4-FFF2-40B4-BE49-F238E27FC236}">
                <a16:creationId xmlns:a16="http://schemas.microsoft.com/office/drawing/2014/main" id="{E6D94E8B-306A-DC48-2838-E6C19D6B9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92" y="8545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enerating insight &amp; impact: what does it mean for business?, 26th Jan ...">
            <a:extLst>
              <a:ext uri="{FF2B5EF4-FFF2-40B4-BE49-F238E27FC236}">
                <a16:creationId xmlns:a16="http://schemas.microsoft.com/office/drawing/2014/main" id="{82B2C2CB-5BC1-46BF-9B63-2C3DDF10D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6"/>
          <a:stretch/>
        </p:blipFill>
        <p:spPr bwMode="auto">
          <a:xfrm>
            <a:off x="4032588" y="2680995"/>
            <a:ext cx="1425677" cy="86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E3E9D4-ECC3-7526-ED4B-E4721D8AE0D0}"/>
              </a:ext>
            </a:extLst>
          </p:cNvPr>
          <p:cNvSpPr txBox="1"/>
          <p:nvPr/>
        </p:nvSpPr>
        <p:spPr>
          <a:xfrm>
            <a:off x="260253" y="45176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data.cdrc.ac.uk</a:t>
            </a:r>
          </a:p>
        </p:txBody>
      </p:sp>
    </p:spTree>
    <p:extLst>
      <p:ext uri="{BB962C8B-B14F-4D97-AF65-F5344CB8AC3E}">
        <p14:creationId xmlns:p14="http://schemas.microsoft.com/office/powerpoint/2010/main" val="137940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068763-EA1C-85A7-22E4-4D6274ED9B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84" y="1494907"/>
            <a:ext cx="3909703" cy="21536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AFB0D4-6E57-6AEB-8FD9-56C0F3D528C0}"/>
              </a:ext>
            </a:extLst>
          </p:cNvPr>
          <p:cNvSpPr txBox="1"/>
          <p:nvPr/>
        </p:nvSpPr>
        <p:spPr>
          <a:xfrm>
            <a:off x="1469830" y="3883023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data.cdrc.ac.uk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A1AB79-C279-22AA-9445-4BD5B08D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Users and Usage</a:t>
            </a:r>
          </a:p>
        </p:txBody>
      </p:sp>
      <p:pic>
        <p:nvPicPr>
          <p:cNvPr id="8" name="Graphic 7" descr="Folder Search outline">
            <a:extLst>
              <a:ext uri="{FF2B5EF4-FFF2-40B4-BE49-F238E27FC236}">
                <a16:creationId xmlns:a16="http://schemas.microsoft.com/office/drawing/2014/main" id="{AD4C61A9-B1A5-D5B3-8C47-B762B050D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434" y="1659299"/>
            <a:ext cx="685800" cy="685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EDEB4C-FC65-C2DF-1C95-189AD182ABF0}"/>
              </a:ext>
            </a:extLst>
          </p:cNvPr>
          <p:cNvSpPr txBox="1"/>
          <p:nvPr/>
        </p:nvSpPr>
        <p:spPr>
          <a:xfrm>
            <a:off x="4847292" y="2684052"/>
            <a:ext cx="423340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dirty="0">
                <a:latin typeface="Verdana" panose="020B0604030504040204" pitchFamily="34" charset="0"/>
                <a:ea typeface="Verdana" panose="020B0604030504040204" pitchFamily="34" charset="0"/>
              </a:rPr>
              <a:t>3.7m Page Views</a:t>
            </a:r>
          </a:p>
          <a:p>
            <a:r>
              <a:rPr lang="en-GB" sz="2700" dirty="0">
                <a:latin typeface="Verdana" panose="020B0604030504040204" pitchFamily="34" charset="0"/>
                <a:ea typeface="Verdana" panose="020B0604030504040204" pitchFamily="34" charset="0"/>
              </a:rPr>
              <a:t>13.4k Registered Users</a:t>
            </a:r>
          </a:p>
          <a:p>
            <a:r>
              <a:rPr lang="en-GB" sz="2700" dirty="0">
                <a:latin typeface="Verdana" panose="020B0604030504040204" pitchFamily="34" charset="0"/>
                <a:ea typeface="Verdana" panose="020B0604030504040204" pitchFamily="34" charset="0"/>
              </a:rPr>
              <a:t>430.4k Downloads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E8A9C-D903-B962-536D-924BFE7702FE}"/>
              </a:ext>
            </a:extLst>
          </p:cNvPr>
          <p:cNvSpPr txBox="1"/>
          <p:nvPr/>
        </p:nvSpPr>
        <p:spPr>
          <a:xfrm>
            <a:off x="7113440" y="1403130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2016 - 2023</a:t>
            </a:r>
          </a:p>
        </p:txBody>
      </p:sp>
    </p:spTree>
    <p:extLst>
      <p:ext uri="{BB962C8B-B14F-4D97-AF65-F5344CB8AC3E}">
        <p14:creationId xmlns:p14="http://schemas.microsoft.com/office/powerpoint/2010/main" val="191926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05771D-1A2C-3CF8-7ED1-14D3D262DB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109" y="1685921"/>
            <a:ext cx="3751199" cy="21536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F71644-336B-EA26-015B-D6A3CA0B99B2}"/>
              </a:ext>
            </a:extLst>
          </p:cNvPr>
          <p:cNvSpPr txBox="1"/>
          <p:nvPr/>
        </p:nvSpPr>
        <p:spPr>
          <a:xfrm>
            <a:off x="1768176" y="4016921"/>
            <a:ext cx="266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mapmaker.cdrc.ac.uk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0D38006-2D54-2BE5-2D6D-5BE85F9C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Users and Usage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15534-329B-7A61-98B3-C7E6E88C8FA2}"/>
              </a:ext>
            </a:extLst>
          </p:cNvPr>
          <p:cNvSpPr txBox="1"/>
          <p:nvPr/>
        </p:nvSpPr>
        <p:spPr>
          <a:xfrm>
            <a:off x="7113440" y="1403130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2016 - 2023</a:t>
            </a:r>
          </a:p>
        </p:txBody>
      </p:sp>
      <p:pic>
        <p:nvPicPr>
          <p:cNvPr id="12" name="Graphic 11" descr="Map with pin outline">
            <a:extLst>
              <a:ext uri="{FF2B5EF4-FFF2-40B4-BE49-F238E27FC236}">
                <a16:creationId xmlns:a16="http://schemas.microsoft.com/office/drawing/2014/main" id="{D89E0124-C6E2-752F-1AB6-A999E87DC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1466" y="2103826"/>
            <a:ext cx="685800" cy="685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4C7A76-7A66-C1C4-14F8-4CA6C4F41885}"/>
              </a:ext>
            </a:extLst>
          </p:cNvPr>
          <p:cNvSpPr txBox="1"/>
          <p:nvPr/>
        </p:nvSpPr>
        <p:spPr>
          <a:xfrm>
            <a:off x="5535749" y="3083023"/>
            <a:ext cx="3477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dirty="0">
                <a:latin typeface="Verdana" panose="020B0604030504040204" pitchFamily="34" charset="0"/>
                <a:ea typeface="Verdana" panose="020B0604030504040204" pitchFamily="34" charset="0"/>
              </a:rPr>
              <a:t>5.8m Page Views</a:t>
            </a:r>
          </a:p>
          <a:p>
            <a:r>
              <a:rPr lang="en-GB" sz="2700" dirty="0">
                <a:latin typeface="Verdana" panose="020B0604030504040204" pitchFamily="34" charset="0"/>
                <a:ea typeface="Verdana" panose="020B0604030504040204" pitchFamily="34" charset="0"/>
              </a:rPr>
              <a:t>1m Unique Visitors</a:t>
            </a:r>
          </a:p>
        </p:txBody>
      </p:sp>
    </p:spTree>
    <p:extLst>
      <p:ext uri="{BB962C8B-B14F-4D97-AF65-F5344CB8AC3E}">
        <p14:creationId xmlns:p14="http://schemas.microsoft.com/office/powerpoint/2010/main" val="277804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DEE3C-88EE-A540-8589-02A2D9092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Ready Data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463B12-7ACC-D818-5A88-DB975E537D2C}"/>
              </a:ext>
            </a:extLst>
          </p:cNvPr>
          <p:cNvCxnSpPr>
            <a:cxnSpLocks/>
          </p:cNvCxnSpPr>
          <p:nvPr/>
        </p:nvCxnSpPr>
        <p:spPr>
          <a:xfrm flipV="1">
            <a:off x="1620873" y="1421523"/>
            <a:ext cx="0" cy="288462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D1222E-A393-D8E9-649E-022296E2A91B}"/>
              </a:ext>
            </a:extLst>
          </p:cNvPr>
          <p:cNvCxnSpPr>
            <a:cxnSpLocks/>
          </p:cNvCxnSpPr>
          <p:nvPr/>
        </p:nvCxnSpPr>
        <p:spPr>
          <a:xfrm>
            <a:off x="1462254" y="4097766"/>
            <a:ext cx="3397877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B598BC-123D-BA46-C220-9174887E9951}"/>
              </a:ext>
            </a:extLst>
          </p:cNvPr>
          <p:cNvCxnSpPr>
            <a:cxnSpLocks/>
          </p:cNvCxnSpPr>
          <p:nvPr/>
        </p:nvCxnSpPr>
        <p:spPr>
          <a:xfrm flipV="1">
            <a:off x="1779493" y="1810811"/>
            <a:ext cx="2336807" cy="2078571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0289E17-D4AE-8C88-1DF5-8CB6B3FD861A}"/>
              </a:ext>
            </a:extLst>
          </p:cNvPr>
          <p:cNvSpPr txBox="1"/>
          <p:nvPr/>
        </p:nvSpPr>
        <p:spPr>
          <a:xfrm>
            <a:off x="445933" y="2413121"/>
            <a:ext cx="1152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User</a:t>
            </a:r>
          </a:p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Demand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08D54-94E4-20EB-DFF1-A8E0CBE6388D}"/>
              </a:ext>
            </a:extLst>
          </p:cNvPr>
          <p:cNvSpPr txBox="1"/>
          <p:nvPr/>
        </p:nvSpPr>
        <p:spPr>
          <a:xfrm>
            <a:off x="4225573" y="1705087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Open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352482-D7C0-24DB-7167-4617945FFB31}"/>
              </a:ext>
            </a:extLst>
          </p:cNvPr>
          <p:cNvSpPr txBox="1"/>
          <p:nvPr/>
        </p:nvSpPr>
        <p:spPr>
          <a:xfrm>
            <a:off x="3033507" y="2931936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Safeguarded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25312-B05C-798B-2E22-E11E46FB7389}"/>
              </a:ext>
            </a:extLst>
          </p:cNvPr>
          <p:cNvSpPr txBox="1"/>
          <p:nvPr/>
        </p:nvSpPr>
        <p:spPr>
          <a:xfrm>
            <a:off x="1876707" y="3636229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Controlled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59ADA8-276C-4EC6-49F9-EE8811D26F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7186">
            <a:off x="5811171" y="1667043"/>
            <a:ext cx="1300327" cy="1853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D9D99B-5669-7BCA-898D-BE9C3C08F8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94092">
            <a:off x="6982890" y="1267497"/>
            <a:ext cx="1239698" cy="1709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517CA5-D15E-9786-9C08-96CF63EB77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2512">
            <a:off x="6696499" y="1948932"/>
            <a:ext cx="1117060" cy="157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78AAD8-5854-828D-EAFA-06ED0B4304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256" y="2122236"/>
            <a:ext cx="1192373" cy="1693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FEFE55-C604-12E5-5792-99DDF9AD56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0700">
            <a:off x="7366551" y="3004461"/>
            <a:ext cx="1104443" cy="157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997ECF-774F-D612-1410-016F92D353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275" y="3018154"/>
            <a:ext cx="1032536" cy="1468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C7E21D-DE1E-5D59-CC09-88300FD0B181}"/>
              </a:ext>
            </a:extLst>
          </p:cNvPr>
          <p:cNvSpPr txBox="1"/>
          <p:nvPr/>
        </p:nvSpPr>
        <p:spPr>
          <a:xfrm>
            <a:off x="2064102" y="4154916"/>
            <a:ext cx="247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Simplicity of Access</a:t>
            </a:r>
          </a:p>
        </p:txBody>
      </p:sp>
    </p:spTree>
    <p:extLst>
      <p:ext uri="{BB962C8B-B14F-4D97-AF65-F5344CB8AC3E}">
        <p14:creationId xmlns:p14="http://schemas.microsoft.com/office/powerpoint/2010/main" val="313651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87316-3D32-B447-AD34-3748EF60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Data and Social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FFEE5-7960-C849-8FA1-A1882A117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Read Data</a:t>
            </a:r>
          </a:p>
          <a:p>
            <a:pPr lvl="2"/>
            <a:r>
              <a:rPr lang="en-US" dirty="0"/>
              <a:t>Can tell you things you don’t know about people and places</a:t>
            </a:r>
          </a:p>
          <a:p>
            <a:pPr lvl="2"/>
            <a:r>
              <a:rPr lang="en-US" dirty="0"/>
              <a:t>Context matters</a:t>
            </a:r>
          </a:p>
          <a:p>
            <a:pPr lvl="3"/>
            <a:r>
              <a:rPr lang="en-US" dirty="0"/>
              <a:t>Useful to frame policy or interventions</a:t>
            </a:r>
          </a:p>
          <a:p>
            <a:pPr lvl="2"/>
            <a:r>
              <a:rPr lang="en-US" dirty="0"/>
              <a:t>Integrate “Smart Data” (and other administrative data)</a:t>
            </a:r>
          </a:p>
          <a:p>
            <a:pPr lvl="3"/>
            <a:r>
              <a:rPr lang="en-US" dirty="0"/>
              <a:t>Needs census data to enhance utility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AEE9944-7F40-8D94-0F6C-B28EBE46BB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860" r="7860"/>
          <a:stretch/>
        </p:blipFill>
        <p:spPr/>
      </p:pic>
    </p:spTree>
    <p:extLst>
      <p:ext uri="{BB962C8B-B14F-4D97-AF65-F5344CB8AC3E}">
        <p14:creationId xmlns:p14="http://schemas.microsoft.com/office/powerpoint/2010/main" val="60887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609D-8F1C-E945-A185-1CC3E611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User Classification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3C19093-FB2B-7803-27B3-0E99BAEEFF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677" b="8677"/>
          <a:stretch/>
        </p:blipFill>
        <p:spPr/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9462BF-D827-ABE5-B557-FD4C29628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684" y="1926"/>
            <a:ext cx="912316" cy="88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5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721D9-C6F1-6CC2-9B30-0527ADA0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User Classification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A74D82-3B3E-C93F-1DEB-075690EC6D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Integrates a range of smart data</a:t>
            </a:r>
          </a:p>
          <a:p>
            <a:pPr marL="395288" lvl="2" indent="-171450">
              <a:buFont typeface="Arial" panose="020B0604020202020204" pitchFamily="34" charset="0"/>
              <a:buChar char="•"/>
            </a:pPr>
            <a:r>
              <a:rPr lang="en-US" dirty="0"/>
              <a:t>Consumer data from online retailers</a:t>
            </a:r>
          </a:p>
          <a:p>
            <a:pPr marL="395288" lvl="2" indent="-171450">
              <a:buFont typeface="Arial" panose="020B0604020202020204" pitchFamily="34" charset="0"/>
              <a:buChar char="•"/>
            </a:pPr>
            <a:r>
              <a:rPr lang="en-US" dirty="0"/>
              <a:t>Large commercial surveys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b="1" dirty="0"/>
              <a:t>Innovative machine learning creates small area estimates</a:t>
            </a:r>
          </a:p>
          <a:p>
            <a:pPr marL="395288" lvl="2" indent="-171450">
              <a:buFont typeface="Arial" panose="020B0604020202020204" pitchFamily="34" charset="0"/>
              <a:buChar char="•"/>
            </a:pPr>
            <a:r>
              <a:rPr lang="en-US" dirty="0"/>
              <a:t>These are pegged to the census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52CC4-86AC-3973-4B39-7C0F52BEB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593" y="2712475"/>
            <a:ext cx="2255715" cy="1798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8EE7AC-DDC5-AE7C-9A4F-01C79116B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407" y="1744010"/>
            <a:ext cx="1798705" cy="255400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383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E6E1-CE17-53F8-501E-2C042D5A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Ageing in Place Classification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8A712A8-17D4-2768-8FEC-F1AB8F8724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519" b="8519"/>
          <a:stretch/>
        </p:blipFill>
        <p:spPr/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1E7424-200A-3CF0-1841-27F49165B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807" y="49101"/>
            <a:ext cx="1078179" cy="108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85215"/>
      </p:ext>
    </p:extLst>
  </p:cSld>
  <p:clrMapOvr>
    <a:masterClrMapping/>
  </p:clrMapOvr>
</p:sld>
</file>

<file path=ppt/theme/theme1.xml><?xml version="1.0" encoding="utf-8"?>
<a:theme xmlns:a="http://schemas.openxmlformats.org/drawingml/2006/main" name="mrs 0520">
  <a:themeElements>
    <a:clrScheme name="Custom 71">
      <a:dk1>
        <a:srgbClr val="000000"/>
      </a:dk1>
      <a:lt1>
        <a:srgbClr val="FFFFFF"/>
      </a:lt1>
      <a:dk2>
        <a:srgbClr val="993366"/>
      </a:dk2>
      <a:lt2>
        <a:srgbClr val="FF6633"/>
      </a:lt2>
      <a:accent1>
        <a:srgbClr val="A6998E"/>
      </a:accent1>
      <a:accent2>
        <a:srgbClr val="CCCCCC"/>
      </a:accent2>
      <a:accent3>
        <a:srgbClr val="993366"/>
      </a:accent3>
      <a:accent4>
        <a:srgbClr val="FF6633"/>
      </a:accent4>
      <a:accent5>
        <a:srgbClr val="000000"/>
      </a:accent5>
      <a:accent6>
        <a:srgbClr val="54545B"/>
      </a:accent6>
      <a:hlink>
        <a:srgbClr val="929598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s 0520" id="{52E221DB-6300-1242-8AA4-7485CF29D321}" vid="{FC08EE98-66DB-504D-9922-AA6E8810A4E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mrs 0520</Template>
  <TotalTime>0</TotalTime>
  <Words>267</Words>
  <Application>Microsoft Office PowerPoint</Application>
  <PresentationFormat>On-screen Show (16:9)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Verdana</vt:lpstr>
      <vt:lpstr>mrs 0520</vt:lpstr>
      <vt:lpstr>Smart Data for Social Inclusion</vt:lpstr>
      <vt:lpstr>PowerPoint Presentation</vt:lpstr>
      <vt:lpstr>Users and Usage</vt:lpstr>
      <vt:lpstr>Users and Usage</vt:lpstr>
      <vt:lpstr>Analysis Ready Data</vt:lpstr>
      <vt:lpstr>Smart Data and Social Exclusion</vt:lpstr>
      <vt:lpstr>Internet User Classification</vt:lpstr>
      <vt:lpstr>Internet User Classification</vt:lpstr>
      <vt:lpstr>Ageing in Place Classification</vt:lpstr>
      <vt:lpstr>Ageing in Place Classification</vt:lpstr>
      <vt:lpstr>PowerPoint Presentation</vt:lpstr>
      <vt:lpstr>Thanks If you have further questions….</vt:lpstr>
    </vt:vector>
  </TitlesOfParts>
  <Company>research 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Ben</dc:creator>
  <cp:lastModifiedBy>Tony Dent</cp:lastModifiedBy>
  <cp:revision>405</cp:revision>
  <cp:lastPrinted>2020-07-06T17:34:23Z</cp:lastPrinted>
  <dcterms:created xsi:type="dcterms:W3CDTF">1998-10-15T12:21:56Z</dcterms:created>
  <dcterms:modified xsi:type="dcterms:W3CDTF">2023-09-17T09:22:31Z</dcterms:modified>
</cp:coreProperties>
</file>