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b91e945e1_5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b91e945e1_5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eb4dc48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eb4dc48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eb4dc48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eb4dc48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eb4dc48c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eb4dc48c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eb4dc48c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eb4dc48c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eb4dc48c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7eb4dc48c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b91e945e1_5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b91e945e1_5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option 3">
  <p:cSld name="CUSTOM_7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 rot="10800000" flipH="1">
            <a:off x="662250" y="824025"/>
            <a:ext cx="7586400" cy="3666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4B8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57450" y="1121525"/>
            <a:ext cx="20556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5025300" y="2065075"/>
            <a:ext cx="20556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3"/>
          </p:nvPr>
        </p:nvSpPr>
        <p:spPr>
          <a:xfrm>
            <a:off x="3827800" y="3263838"/>
            <a:ext cx="20556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4"/>
          </p:nvPr>
        </p:nvSpPr>
        <p:spPr>
          <a:xfrm>
            <a:off x="2264875" y="4225600"/>
            <a:ext cx="20556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 rot="10800000">
            <a:off x="0" y="4490325"/>
            <a:ext cx="667200" cy="0"/>
          </a:xfrm>
          <a:prstGeom prst="straightConnector1">
            <a:avLst/>
          </a:prstGeom>
          <a:noFill/>
          <a:ln w="38100" cap="flat" cmpd="sng">
            <a:solidFill>
              <a:srgbClr val="004B8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6;p2"/>
          <p:cNvCxnSpPr/>
          <p:nvPr/>
        </p:nvCxnSpPr>
        <p:spPr>
          <a:xfrm>
            <a:off x="8201100" y="824025"/>
            <a:ext cx="942900" cy="0"/>
          </a:xfrm>
          <a:prstGeom prst="straightConnector1">
            <a:avLst/>
          </a:prstGeom>
          <a:noFill/>
          <a:ln w="38100" cap="flat" cmpd="sng">
            <a:solidFill>
              <a:srgbClr val="004B8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7905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982575" y="4074248"/>
            <a:ext cx="371400" cy="352500"/>
          </a:xfrm>
          <a:prstGeom prst="ellipse">
            <a:avLst/>
          </a:prstGeom>
          <a:solidFill>
            <a:srgbClr val="004B88"/>
          </a:solidFill>
          <a:ln w="9525" cap="flat" cmpd="sng">
            <a:solidFill>
              <a:srgbClr val="004B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511900" y="3175900"/>
            <a:ext cx="371400" cy="352500"/>
          </a:xfrm>
          <a:prstGeom prst="ellipse">
            <a:avLst/>
          </a:prstGeom>
          <a:solidFill>
            <a:srgbClr val="004B88"/>
          </a:solidFill>
          <a:ln w="9525" cap="flat" cmpd="sng">
            <a:solidFill>
              <a:srgbClr val="004B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029200" y="1777375"/>
            <a:ext cx="371400" cy="352500"/>
          </a:xfrm>
          <a:prstGeom prst="ellipse">
            <a:avLst/>
          </a:prstGeom>
          <a:solidFill>
            <a:srgbClr val="004B88"/>
          </a:solidFill>
          <a:ln w="9525" cap="flat" cmpd="sng">
            <a:solidFill>
              <a:srgbClr val="004B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457950" y="891550"/>
            <a:ext cx="371400" cy="352500"/>
          </a:xfrm>
          <a:prstGeom prst="ellipse">
            <a:avLst/>
          </a:prstGeom>
          <a:solidFill>
            <a:srgbClr val="004B88"/>
          </a:solidFill>
          <a:ln w="9525" cap="flat" cmpd="sng">
            <a:solidFill>
              <a:srgbClr val="004B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- option 2">
  <p:cSld name="CUSTOM_5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6138425" y="1226850"/>
            <a:ext cx="2370600" cy="3423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59" name="Google Shape;59;p11"/>
          <p:cNvSpPr/>
          <p:nvPr/>
        </p:nvSpPr>
        <p:spPr>
          <a:xfrm>
            <a:off x="3429213" y="1226850"/>
            <a:ext cx="2370600" cy="3423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60" name="Google Shape;60;p11"/>
          <p:cNvSpPr/>
          <p:nvPr/>
        </p:nvSpPr>
        <p:spPr>
          <a:xfrm>
            <a:off x="720000" y="1226850"/>
            <a:ext cx="2370600" cy="3423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611825" y="441075"/>
            <a:ext cx="78972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917100" y="2710475"/>
            <a:ext cx="1976400" cy="18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3626313" y="2710475"/>
            <a:ext cx="1976400" cy="18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3"/>
          </p:nvPr>
        </p:nvSpPr>
        <p:spPr>
          <a:xfrm>
            <a:off x="6335525" y="2710475"/>
            <a:ext cx="1976400" cy="18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white background">
  <p:cSld name="TITLE_AND_BODY_10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7905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B88"/>
              </a:buClr>
              <a:buSzPts val="3000"/>
              <a:buNone/>
              <a:defRPr sz="3000">
                <a:solidFill>
                  <a:srgbClr val="004B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603250" y="1246825"/>
            <a:ext cx="790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4B88"/>
              </a:buClr>
              <a:buSzPts val="1800"/>
              <a:buChar char="●"/>
              <a:defRPr>
                <a:solidFill>
                  <a:srgbClr val="004B88"/>
                </a:solidFill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Clr>
                <a:srgbClr val="004B88"/>
              </a:buClr>
              <a:buSzPts val="1800"/>
              <a:buChar char="○"/>
              <a:defRPr>
                <a:solidFill>
                  <a:srgbClr val="004B88"/>
                </a:solidFill>
              </a:defRPr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Clr>
                <a:srgbClr val="004B88"/>
              </a:buClr>
              <a:buSzPts val="1800"/>
              <a:buChar char="■"/>
              <a:defRPr>
                <a:solidFill>
                  <a:srgbClr val="004B88"/>
                </a:solidFill>
              </a:defRPr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Clr>
                <a:srgbClr val="004B88"/>
              </a:buClr>
              <a:buSzPts val="1800"/>
              <a:buChar char="●"/>
              <a:defRPr>
                <a:solidFill>
                  <a:srgbClr val="004B88"/>
                </a:solidFill>
              </a:defRPr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Clr>
                <a:srgbClr val="004B88"/>
              </a:buClr>
              <a:buSzPts val="1800"/>
              <a:buChar char="○"/>
              <a:defRPr>
                <a:solidFill>
                  <a:srgbClr val="004B88"/>
                </a:solidFill>
              </a:defRPr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Clr>
                <a:srgbClr val="004B88"/>
              </a:buClr>
              <a:buSzPts val="1800"/>
              <a:buChar char="■"/>
              <a:defRPr>
                <a:solidFill>
                  <a:srgbClr val="004B88"/>
                </a:solidFill>
              </a:defRPr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Clr>
                <a:srgbClr val="004B88"/>
              </a:buClr>
              <a:buSzPts val="1800"/>
              <a:buChar char="●"/>
              <a:defRPr>
                <a:solidFill>
                  <a:srgbClr val="004B88"/>
                </a:solidFill>
              </a:defRPr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Clr>
                <a:srgbClr val="004B88"/>
              </a:buClr>
              <a:buSzPts val="1800"/>
              <a:buChar char="○"/>
              <a:defRPr>
                <a:solidFill>
                  <a:srgbClr val="004B88"/>
                </a:solidFill>
              </a:defRPr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Clr>
                <a:srgbClr val="004B88"/>
              </a:buClr>
              <a:buSzPts val="1800"/>
              <a:buChar char="■"/>
              <a:defRPr>
                <a:solidFill>
                  <a:srgbClr val="004B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option 1 ">
  <p:cSld name="1_Custom Layout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0" y="-102"/>
            <a:ext cx="3015600" cy="5171400"/>
          </a:xfrm>
          <a:prstGeom prst="rect">
            <a:avLst/>
          </a:prstGeom>
          <a:solidFill>
            <a:srgbClr val="9A1D4E"/>
          </a:solidFill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230913" y="183704"/>
            <a:ext cx="25971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sz="1900" b="1"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sz="1900"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sz="1900"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sz="1900"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sz="1900"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237456" y="1144920"/>
            <a:ext cx="2597100" cy="3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E5EF"/>
              </a:buClr>
              <a:buSzPts val="1800"/>
              <a:buFont typeface="Open Sans"/>
              <a:buNone/>
              <a:defRPr i="0" u="none" strike="noStrike" cap="none">
                <a:solidFill>
                  <a:srgbClr val="D4E5E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3"/>
          </p:nvPr>
        </p:nvSpPr>
        <p:spPr>
          <a:xfrm>
            <a:off x="6080720" y="183704"/>
            <a:ext cx="2771100" cy="47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4"/>
          </p:nvPr>
        </p:nvSpPr>
        <p:spPr>
          <a:xfrm>
            <a:off x="3162744" y="183704"/>
            <a:ext cx="2771100" cy="47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1800"/>
              <a:buFont typeface="Open Sans"/>
              <a:buNone/>
              <a:defRPr sz="1100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sky background">
  <p:cSld name="CUSTOM_9">
    <p:bg>
      <p:bgPr>
        <a:solidFill>
          <a:srgbClr val="D4E5E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7905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603250" y="1246825"/>
            <a:ext cx="790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option 2 ">
  <p:cSld name="CUSTOM_6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148300" y="1248425"/>
            <a:ext cx="7436400" cy="3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  <a:defRPr sz="1500">
                <a:solidFill>
                  <a:schemeClr val="lt2"/>
                </a:solidFill>
              </a:defRPr>
            </a:lvl1pPr>
            <a:lvl2pPr marL="914400" lvl="1" indent="-32385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○"/>
              <a:defRPr sz="1500">
                <a:solidFill>
                  <a:schemeClr val="lt2"/>
                </a:solidFill>
              </a:defRPr>
            </a:lvl2pPr>
            <a:lvl3pPr marL="1371600" lvl="2" indent="-32385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■"/>
              <a:defRPr sz="1500">
                <a:solidFill>
                  <a:schemeClr val="lt2"/>
                </a:solidFill>
              </a:defRPr>
            </a:lvl3pPr>
            <a:lvl4pPr marL="1828800" lvl="3" indent="-32385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  <a:defRPr sz="1500">
                <a:solidFill>
                  <a:schemeClr val="lt2"/>
                </a:solidFill>
              </a:defRPr>
            </a:lvl4pPr>
            <a:lvl5pPr marL="2286000" lvl="4" indent="-32385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○"/>
              <a:defRPr sz="1500">
                <a:solidFill>
                  <a:schemeClr val="lt2"/>
                </a:solidFill>
              </a:defRPr>
            </a:lvl5pPr>
            <a:lvl6pPr marL="2743200" lvl="5" indent="-32385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■"/>
              <a:defRPr sz="1500">
                <a:solidFill>
                  <a:schemeClr val="lt2"/>
                </a:solidFill>
              </a:defRPr>
            </a:lvl6pPr>
            <a:lvl7pPr marL="3200400" lvl="6" indent="-32385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  <a:defRPr sz="1500">
                <a:solidFill>
                  <a:schemeClr val="lt2"/>
                </a:solidFill>
              </a:defRPr>
            </a:lvl7pPr>
            <a:lvl8pPr marL="3657600" lvl="7" indent="-32385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○"/>
              <a:defRPr sz="1500">
                <a:solidFill>
                  <a:schemeClr val="lt2"/>
                </a:solidFill>
              </a:defRPr>
            </a:lvl8pPr>
            <a:lvl9pPr marL="4114800" lvl="8" indent="-323850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500"/>
              <a:buChar char="■"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0" y="0"/>
            <a:ext cx="363900" cy="5143500"/>
          </a:xfrm>
          <a:prstGeom prst="rect">
            <a:avLst/>
          </a:prstGeom>
          <a:solidFill>
            <a:srgbClr val="FCBB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7905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 yellow background">
  <p:cSld name="Heritage cover slide">
    <p:bg>
      <p:bgPr>
        <a:solidFill>
          <a:schemeClr val="dk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57161" y="215900"/>
            <a:ext cx="5424600" cy="22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4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775160" y="3923632"/>
            <a:ext cx="31950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B88"/>
              </a:buClr>
              <a:buSzPts val="1800"/>
              <a:buNone/>
              <a:defRPr sz="2000" i="0" u="none" strike="noStrike" cap="none">
                <a:solidFill>
                  <a:srgbClr val="004B88"/>
                </a:solidFill>
              </a:defRPr>
            </a:lvl1pPr>
            <a:lvl2pPr marL="914400" marR="0" lvl="1" indent="-4064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4B88"/>
              </a:buClr>
              <a:buSzPts val="2800"/>
              <a:buChar char="–"/>
              <a:defRPr sz="2800" i="0" u="none" strike="noStrike" cap="none">
                <a:solidFill>
                  <a:srgbClr val="004B88"/>
                </a:solidFill>
              </a:defRPr>
            </a:lvl2pPr>
            <a:lvl3pPr marL="1371600" marR="0" lvl="2" indent="-3810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4B88"/>
              </a:buClr>
              <a:buSzPts val="2400"/>
              <a:buChar char="•"/>
              <a:defRPr sz="2400" i="0" u="none" strike="noStrike" cap="none">
                <a:solidFill>
                  <a:srgbClr val="004B88"/>
                </a:solidFill>
              </a:defRPr>
            </a:lvl3pPr>
            <a:lvl4pPr marL="1828800" marR="0" lvl="3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B88"/>
              </a:buClr>
              <a:buSzPts val="2000"/>
              <a:buChar char="–"/>
              <a:defRPr sz="2000" i="0" u="none" strike="noStrike" cap="none">
                <a:solidFill>
                  <a:srgbClr val="004B88"/>
                </a:solidFill>
              </a:defRPr>
            </a:lvl4pPr>
            <a:lvl5pPr marL="2286000" marR="0" lvl="4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B88"/>
              </a:buClr>
              <a:buSzPts val="2000"/>
              <a:buChar char="»"/>
              <a:defRPr sz="2000" i="0" u="none" strike="noStrike" cap="none">
                <a:solidFill>
                  <a:srgbClr val="004B88"/>
                </a:solidFill>
              </a:defRPr>
            </a:lvl5pPr>
            <a:lvl6pPr marL="2743200" marR="0" lvl="5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B88"/>
              </a:buClr>
              <a:buSzPts val="2000"/>
              <a:buChar char="•"/>
              <a:defRPr sz="2000" i="0" u="none" strike="noStrike" cap="none">
                <a:solidFill>
                  <a:srgbClr val="004B88"/>
                </a:solidFill>
              </a:defRPr>
            </a:lvl6pPr>
            <a:lvl7pPr marL="3200400" marR="0" lvl="6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B88"/>
              </a:buClr>
              <a:buSzPts val="2000"/>
              <a:buChar char="•"/>
              <a:defRPr sz="2000" i="0" u="none" strike="noStrike" cap="none">
                <a:solidFill>
                  <a:srgbClr val="004B88"/>
                </a:solidFill>
              </a:defRPr>
            </a:lvl7pPr>
            <a:lvl8pPr marL="3657600" marR="0" lvl="7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B88"/>
              </a:buClr>
              <a:buSzPts val="2000"/>
              <a:buChar char="•"/>
              <a:defRPr sz="2000" i="0" u="none" strike="noStrike" cap="none">
                <a:solidFill>
                  <a:srgbClr val="004B88"/>
                </a:solidFill>
              </a:defRPr>
            </a:lvl8pPr>
            <a:lvl9pPr marL="4114800" marR="0" lvl="8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B88"/>
              </a:buClr>
              <a:buSzPts val="2000"/>
              <a:buChar char="•"/>
              <a:defRPr sz="2000" i="0" u="none" strike="noStrike" cap="none">
                <a:solidFill>
                  <a:srgbClr val="004B88"/>
                </a:solidFill>
              </a:defRPr>
            </a:lvl9pPr>
          </a:lstStyle>
          <a:p>
            <a:endParaRPr/>
          </a:p>
        </p:txBody>
      </p:sp>
      <p:pic>
        <p:nvPicPr>
          <p:cNvPr id="29" name="Google Shape;29;p4" descr="Logo_150_A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3486150"/>
            <a:ext cx="1354200" cy="13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lue background ">
  <p:cSld name="Heritage cover slide_1">
    <p:bg>
      <p:bgPr>
        <a:solidFill>
          <a:srgbClr val="D4E5E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57161" y="215900"/>
            <a:ext cx="5424600" cy="22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3000"/>
              <a:buFont typeface="Open Sans"/>
              <a:buNone/>
              <a:defRPr sz="4400" b="1" i="0" u="none" strike="noStrike" cap="none">
                <a:solidFill>
                  <a:srgbClr val="9A1D4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5775160" y="3923632"/>
            <a:ext cx="31950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B69"/>
              </a:buClr>
              <a:buSzPts val="1800"/>
              <a:buNone/>
              <a:defRPr sz="2000" i="0" u="none" strike="noStrike" cap="none">
                <a:solidFill>
                  <a:srgbClr val="FCBB69"/>
                </a:solidFill>
              </a:defRPr>
            </a:lvl1pPr>
            <a:lvl2pPr marL="914400" marR="0" lvl="1" indent="-4064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BB69"/>
              </a:buClr>
              <a:buSzPts val="2800"/>
              <a:buChar char="–"/>
              <a:defRPr sz="2800" i="0" u="none" strike="noStrike" cap="none">
                <a:solidFill>
                  <a:srgbClr val="FCBB69"/>
                </a:solidFill>
              </a:defRPr>
            </a:lvl2pPr>
            <a:lvl3pPr marL="1371600" marR="0" lvl="2" indent="-3810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B69"/>
              </a:buClr>
              <a:buSzPts val="2400"/>
              <a:buChar char="•"/>
              <a:defRPr sz="2400" i="0" u="none" strike="noStrike" cap="none">
                <a:solidFill>
                  <a:srgbClr val="FCBB69"/>
                </a:solidFill>
              </a:defRPr>
            </a:lvl3pPr>
            <a:lvl4pPr marL="1828800" marR="0" lvl="3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B69"/>
              </a:buClr>
              <a:buSzPts val="2000"/>
              <a:buChar char="–"/>
              <a:defRPr sz="2000" i="0" u="none" strike="noStrike" cap="none">
                <a:solidFill>
                  <a:srgbClr val="FCBB69"/>
                </a:solidFill>
              </a:defRPr>
            </a:lvl4pPr>
            <a:lvl5pPr marL="2286000" marR="0" lvl="4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B69"/>
              </a:buClr>
              <a:buSzPts val="2000"/>
              <a:buChar char="»"/>
              <a:defRPr sz="2000" i="0" u="none" strike="noStrike" cap="none">
                <a:solidFill>
                  <a:srgbClr val="FCBB69"/>
                </a:solidFill>
              </a:defRPr>
            </a:lvl5pPr>
            <a:lvl6pPr marL="2743200" marR="0" lvl="5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B69"/>
              </a:buClr>
              <a:buSzPts val="2000"/>
              <a:buChar char="•"/>
              <a:defRPr sz="2000" i="0" u="none" strike="noStrike" cap="none">
                <a:solidFill>
                  <a:srgbClr val="FCBB69"/>
                </a:solidFill>
              </a:defRPr>
            </a:lvl6pPr>
            <a:lvl7pPr marL="3200400" marR="0" lvl="6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B69"/>
              </a:buClr>
              <a:buSzPts val="2000"/>
              <a:buChar char="•"/>
              <a:defRPr sz="2000" i="0" u="none" strike="noStrike" cap="none">
                <a:solidFill>
                  <a:srgbClr val="FCBB69"/>
                </a:solidFill>
              </a:defRPr>
            </a:lvl7pPr>
            <a:lvl8pPr marL="3657600" marR="0" lvl="7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B69"/>
              </a:buClr>
              <a:buSzPts val="2000"/>
              <a:buChar char="•"/>
              <a:defRPr sz="2000" i="0" u="none" strike="noStrike" cap="none">
                <a:solidFill>
                  <a:srgbClr val="FCBB69"/>
                </a:solidFill>
              </a:defRPr>
            </a:lvl8pPr>
            <a:lvl9pPr marL="4114800" marR="0" lvl="8" indent="-355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B69"/>
              </a:buClr>
              <a:buSzPts val="2000"/>
              <a:buChar char="•"/>
              <a:defRPr sz="2000" i="0" u="none" strike="noStrike" cap="none">
                <a:solidFill>
                  <a:srgbClr val="FCBB69"/>
                </a:solidFill>
              </a:defRPr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t="59" b="49"/>
          <a:stretch/>
        </p:blipFill>
        <p:spPr>
          <a:xfrm>
            <a:off x="304800" y="3486150"/>
            <a:ext cx="1354200" cy="13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yellow background ">
  <p:cSld name="CUSTOM_8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7905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03250" y="1246825"/>
            <a:ext cx="790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8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blue background">
  <p:cSld name="CUSTOM_8_1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7905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A1D4E"/>
              </a:buClr>
              <a:buSzPts val="3000"/>
              <a:buNone/>
              <a:defRPr sz="3000">
                <a:solidFill>
                  <a:srgbClr val="9A1D4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03250" y="1246825"/>
            <a:ext cx="790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8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- option 1">
  <p:cSld name="CUSTOM_4">
    <p:bg>
      <p:bgPr>
        <a:solidFill>
          <a:schemeClr val="accen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-11675"/>
            <a:ext cx="3617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2596500" cy="111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603425" y="1565100"/>
            <a:ext cx="2596500" cy="31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- Heritage yellow">
  <p:cSld name="CUSTOM_8_2">
    <p:bg>
      <p:bgPr>
        <a:solidFill>
          <a:schemeClr val="dk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7905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603375" y="1246825"/>
            <a:ext cx="7905900" cy="23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8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l="99" r="99"/>
          <a:stretch/>
        </p:blipFill>
        <p:spPr>
          <a:xfrm>
            <a:off x="1432506" y="3930650"/>
            <a:ext cx="766800" cy="8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9238" y="3930650"/>
            <a:ext cx="766800" cy="8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" y="3930650"/>
            <a:ext cx="766800" cy="8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- Heritage blue">
  <p:cSld name="CUSTOM_8_2_1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7905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603250" y="1246825"/>
            <a:ext cx="7905900" cy="3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l="99" r="109"/>
          <a:stretch/>
        </p:blipFill>
        <p:spPr>
          <a:xfrm>
            <a:off x="2355850" y="3930650"/>
            <a:ext cx="766800" cy="8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l="99" r="109"/>
          <a:stretch/>
        </p:blipFill>
        <p:spPr>
          <a:xfrm>
            <a:off x="1434494" y="3930650"/>
            <a:ext cx="766800" cy="8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 rotWithShape="1">
          <a:blip r:embed="rId4">
            <a:alphaModFix/>
          </a:blip>
          <a:srcRect l="99" r="109"/>
          <a:stretch/>
        </p:blipFill>
        <p:spPr>
          <a:xfrm>
            <a:off x="2383212" y="3930650"/>
            <a:ext cx="766800" cy="8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/>
          <p:cNvPicPr preferRelativeResize="0"/>
          <p:nvPr/>
        </p:nvPicPr>
        <p:blipFill rotWithShape="1">
          <a:blip r:embed="rId5">
            <a:alphaModFix/>
          </a:blip>
          <a:srcRect l="99" r="109"/>
          <a:stretch/>
        </p:blipFill>
        <p:spPr>
          <a:xfrm>
            <a:off x="485775" y="3930650"/>
            <a:ext cx="766800" cy="8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B88"/>
              </a:buClr>
              <a:buSzPts val="3000"/>
              <a:buFont typeface="Open Sans"/>
              <a:buNone/>
              <a:defRPr sz="3000" b="1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B88"/>
              </a:buClr>
              <a:buSzPts val="1800"/>
              <a:buFont typeface="Open Sans"/>
              <a:buChar char="●"/>
              <a:defRPr sz="1800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B88"/>
              </a:buClr>
              <a:buSzPts val="1800"/>
              <a:buFont typeface="Open Sans"/>
              <a:buChar char="○"/>
              <a:defRPr sz="1800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B88"/>
              </a:buClr>
              <a:buSzPts val="1800"/>
              <a:buFont typeface="Open Sans"/>
              <a:buChar char="■"/>
              <a:defRPr sz="1800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B88"/>
              </a:buClr>
              <a:buSzPts val="1800"/>
              <a:buFont typeface="Open Sans"/>
              <a:buChar char="●"/>
              <a:defRPr sz="1800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B88"/>
              </a:buClr>
              <a:buSzPts val="1800"/>
              <a:buFont typeface="Open Sans"/>
              <a:buChar char="○"/>
              <a:defRPr sz="1800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B88"/>
              </a:buClr>
              <a:buSzPts val="1800"/>
              <a:buFont typeface="Open Sans"/>
              <a:buChar char="■"/>
              <a:defRPr sz="1800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B88"/>
              </a:buClr>
              <a:buSzPts val="1800"/>
              <a:buFont typeface="Open Sans"/>
              <a:buChar char="●"/>
              <a:defRPr sz="1800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B88"/>
              </a:buClr>
              <a:buSzPts val="1800"/>
              <a:buFont typeface="Open Sans"/>
              <a:buChar char="○"/>
              <a:defRPr sz="1800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4B88"/>
              </a:buClr>
              <a:buSzPts val="1800"/>
              <a:buFont typeface="Open Sans"/>
              <a:buChar char="■"/>
              <a:defRPr sz="1800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0" y="62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57151" y="215900"/>
            <a:ext cx="5112900" cy="22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Something Human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1">
                <a:solidFill>
                  <a:schemeClr val="dk2"/>
                </a:solidFill>
              </a:rPr>
              <a:t>The case for simpler statistics</a:t>
            </a:r>
            <a:br>
              <a:rPr lang="en-GB" sz="2000" b="0" i="1">
                <a:solidFill>
                  <a:schemeClr val="dk2"/>
                </a:solidFill>
              </a:rPr>
            </a:br>
            <a:r>
              <a:rPr lang="en-GB" sz="2000" b="0" i="1">
                <a:solidFill>
                  <a:schemeClr val="dk2"/>
                </a:solidFill>
              </a:rPr>
              <a:t>(even if they’re less accurate!)</a:t>
            </a:r>
            <a:endParaRPr sz="2000" b="0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012" y="1057650"/>
            <a:ext cx="5525988" cy="31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3325" y="445025"/>
            <a:ext cx="36600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Obvious point 1: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dealing with complex social phenomenon</a:t>
            </a:r>
            <a:endParaRPr sz="2400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181100" y="1727525"/>
            <a:ext cx="3208200" cy="31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We’ll never perfectly measure or understand it</a:t>
            </a:r>
            <a:br>
              <a:rPr lang="en-GB"/>
            </a:b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But complexity of phenomenon does not entail complexity of measurement</a:t>
            </a:r>
            <a:br>
              <a:rPr lang="en-GB"/>
            </a:b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b="1"/>
              <a:t>Virtue of simple, legible measures - even </a:t>
            </a:r>
            <a:r>
              <a:rPr lang="en-GB" b="1" i="1"/>
              <a:t>if </a:t>
            </a:r>
            <a:r>
              <a:rPr lang="en-GB" b="1"/>
              <a:t>less accurate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603425" y="1565100"/>
            <a:ext cx="2596500" cy="31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Utility regulators fell for complexity</a:t>
            </a:r>
            <a:br>
              <a:rPr lang="en-GB"/>
            </a:b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Start with simple model</a:t>
            </a:r>
            <a:br>
              <a:rPr lang="en-GB"/>
            </a:b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Grow in complexity (for good reasons!)</a:t>
            </a:r>
            <a:br>
              <a:rPr lang="en-GB"/>
            </a:b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But companies more sophisticated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463" y="3419592"/>
            <a:ext cx="2716800" cy="152140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3844075" y="238225"/>
            <a:ext cx="400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RPI-X =&gt; Modern, complex price controls</a:t>
            </a:r>
            <a:endParaRPr sz="17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3313" y="11113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375" y="1565088"/>
            <a:ext cx="2596500" cy="29028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0" y="238225"/>
            <a:ext cx="36600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 cautionary comparison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7905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Virtues of a human, simple measure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603250" y="1246825"/>
            <a:ext cx="790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Legibility is important: institutions can identify flaws and outsiders can too. Easier to identify whether the flaws are important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Easier to avoid fooling yourself (applies to an institution as much as an individual)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It’s easier to be surprised by the result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603425" y="1565100"/>
            <a:ext cx="2596500" cy="31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E.g. scanner data may be more accurate - </a:t>
            </a:r>
            <a:r>
              <a:rPr lang="en-GB" b="1"/>
              <a:t>but is it legible?</a:t>
            </a:r>
            <a:br>
              <a:rPr lang="en-GB" b="1"/>
            </a:b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How many people can understand if it goes wrong?</a:t>
            </a:r>
            <a:br>
              <a:rPr lang="en-GB"/>
            </a:b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Is it resilient to unexpected change?</a:t>
            </a: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0" y="238225"/>
            <a:ext cx="36600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Could the ONS be going in the wrong direction?</a:t>
            </a:r>
            <a:endParaRPr sz="2400"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477" y="129376"/>
            <a:ext cx="3660000" cy="488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603250" y="445025"/>
            <a:ext cx="7905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better approach?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603250" y="1246825"/>
            <a:ext cx="790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Respect the complexity - only chase it if you need to</a:t>
            </a:r>
            <a:br>
              <a:rPr lang="en-GB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Start from policy objectives: you are measuring for a purpose</a:t>
            </a:r>
            <a:br>
              <a:rPr lang="en-GB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Is the measure </a:t>
            </a:r>
            <a:r>
              <a:rPr lang="en-GB" i="1"/>
              <a:t>good enough </a:t>
            </a:r>
            <a:r>
              <a:rPr lang="en-GB"/>
              <a:t>to meet that policy objective? E.g. inflation plainly higher for people on low incomes, so not good enough for benefits indexation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03425" y="527575"/>
            <a:ext cx="2596500" cy="41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chemeClr val="dk1"/>
                </a:solidFill>
              </a:rPr>
              <a:t>Finally:</a:t>
            </a: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What are your external warning signals that your measurement is going wrong?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l="3035"/>
          <a:stretch/>
        </p:blipFill>
        <p:spPr>
          <a:xfrm>
            <a:off x="3809975" y="807700"/>
            <a:ext cx="5225149" cy="3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3810000" y="157850"/>
            <a:ext cx="52251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Half of the people we help with debt advice are now in a negative budget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D4E5EF"/>
      </a:dk1>
      <a:lt1>
        <a:srgbClr val="FFFFFF"/>
      </a:lt1>
      <a:dk2>
        <a:srgbClr val="9A1D4E"/>
      </a:dk2>
      <a:lt2>
        <a:srgbClr val="FFFFFF"/>
      </a:lt2>
      <a:accent1>
        <a:srgbClr val="D4E5EF"/>
      </a:accent1>
      <a:accent2>
        <a:srgbClr val="9A1D4E"/>
      </a:accent2>
      <a:accent3>
        <a:srgbClr val="D4E5EF"/>
      </a:accent3>
      <a:accent4>
        <a:srgbClr val="9A1D4E"/>
      </a:accent4>
      <a:accent5>
        <a:srgbClr val="D4E5EF"/>
      </a:accent5>
      <a:accent6>
        <a:srgbClr val="9A1D4E"/>
      </a:accent6>
      <a:hlink>
        <a:srgbClr val="004B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On-screen Show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Open Sans</vt:lpstr>
      <vt:lpstr>Arial</vt:lpstr>
      <vt:lpstr>Simple Light</vt:lpstr>
      <vt:lpstr>Something Human    The case for simpler statistics (even if they’re less accurate!)</vt:lpstr>
      <vt:lpstr>Obvious point 1:  dealing with complex social phenomenon</vt:lpstr>
      <vt:lpstr>A cautionary comparison</vt:lpstr>
      <vt:lpstr>Virtues of a human, simple measure</vt:lpstr>
      <vt:lpstr>Could the ONS be going in the wrong direction?</vt:lpstr>
      <vt:lpstr>A better approach?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Human    The case for simpler statistics (even if they’re less accurate!)</dc:title>
  <cp:lastModifiedBy>Tony Dent</cp:lastModifiedBy>
  <cp:revision>1</cp:revision>
  <dcterms:modified xsi:type="dcterms:W3CDTF">2023-09-17T11:29:51Z</dcterms:modified>
</cp:coreProperties>
</file>