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4" r:id="rId4"/>
  </p:sldMasterIdLst>
  <p:notesMasterIdLst>
    <p:notesMasterId r:id="rId11"/>
  </p:notesMasterIdLst>
  <p:handoutMasterIdLst>
    <p:handoutMasterId r:id="rId12"/>
  </p:handoutMasterIdLst>
  <p:sldIdLst>
    <p:sldId id="256" r:id="rId5"/>
    <p:sldId id="258" r:id="rId6"/>
    <p:sldId id="275" r:id="rId7"/>
    <p:sldId id="276" r:id="rId8"/>
    <p:sldId id="277" r:id="rId9"/>
    <p:sldId id="274" r:id="rId10"/>
  </p:sldIdLst>
  <p:sldSz cx="12192000" cy="6858000"/>
  <p:notesSz cx="6889750" cy="10020300"/>
  <p:defaultTextStyle>
    <a:defPPr rtl="0">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5033" autoAdjust="0"/>
  </p:normalViewPr>
  <p:slideViewPr>
    <p:cSldViewPr snapToGrid="0" snapToObjects="1">
      <p:cViewPr varScale="1">
        <p:scale>
          <a:sx n="63" d="100"/>
          <a:sy n="63" d="100"/>
        </p:scale>
        <p:origin x="804" y="5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dgm:fillClrLst>
    <dgm:linClrLst meth="repeat">
      <a:schemeClr val="lt1">
        <a:alpha val="0"/>
      </a:schemeClr>
    </dgm:linClrLst>
    <dgm:effectClrLst/>
    <dgm:txLinClrLst/>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9A589A-46DE-0F49-B460-E7914F3E440D}" type="doc">
      <dgm:prSet loTypeId="urn:microsoft.com/office/officeart/2018/2/layout/IconCircleList" loCatId="icon" qsTypeId="urn:microsoft.com/office/officeart/2005/8/quickstyle/simple1" qsCatId="simple" csTypeId="urn:microsoft.com/office/officeart/2018/5/colors/Iconchunking_neutralicon_accent3_2" csCatId="accent3" phldr="1"/>
      <dgm:spPr/>
      <dgm:t>
        <a:bodyPr rtlCol="0"/>
        <a:lstStyle/>
        <a:p>
          <a:pPr rtl="0"/>
          <a:endParaRPr lang="en-US"/>
        </a:p>
      </dgm:t>
    </dgm:pt>
    <dgm:pt modelId="{66039115-797B-304C-9FC0-EFABB1F21232}">
      <dgm:prSet/>
      <dgm:spPr/>
      <dgm:t>
        <a:bodyPr rtlCol="0"/>
        <a:lstStyle/>
        <a:p>
          <a:pPr rtl="0">
            <a:lnSpc>
              <a:spcPct val="100000"/>
            </a:lnSpc>
          </a:pPr>
          <a:r>
            <a:rPr lang="en-GB" noProof="0"/>
            <a:t>Increased complexity</a:t>
          </a:r>
        </a:p>
      </dgm:t>
    </dgm:pt>
    <dgm:pt modelId="{C8EABE8F-1E84-494E-AD8A-32BA419A36E9}" type="parTrans" cxnId="{31C3237C-2299-B649-8C93-587C97AC9999}">
      <dgm:prSet/>
      <dgm:spPr/>
      <dgm:t>
        <a:bodyPr rtlCol="0"/>
        <a:lstStyle/>
        <a:p>
          <a:pPr rtl="0"/>
          <a:endParaRPr lang="en-GB" noProof="0"/>
        </a:p>
      </dgm:t>
    </dgm:pt>
    <dgm:pt modelId="{D044F6BA-1D90-EC47-8A78-B9796198ECF5}" type="sibTrans" cxnId="{31C3237C-2299-B649-8C93-587C97AC9999}">
      <dgm:prSet/>
      <dgm:spPr/>
      <dgm:t>
        <a:bodyPr rtlCol="0"/>
        <a:lstStyle/>
        <a:p>
          <a:pPr rtl="0">
            <a:lnSpc>
              <a:spcPct val="100000"/>
            </a:lnSpc>
          </a:pPr>
          <a:endParaRPr lang="en-GB" noProof="0"/>
        </a:p>
      </dgm:t>
    </dgm:pt>
    <dgm:pt modelId="{E39563C5-C199-4F5B-A899-8CC0710341A0}">
      <dgm:prSet/>
      <dgm:spPr/>
      <dgm:t>
        <a:bodyPr rtlCol="0"/>
        <a:lstStyle/>
        <a:p>
          <a:pPr rtl="0">
            <a:lnSpc>
              <a:spcPct val="100000"/>
            </a:lnSpc>
          </a:pPr>
          <a:r>
            <a:rPr lang="en-GB" noProof="0"/>
            <a:t>Mistrust</a:t>
          </a:r>
        </a:p>
      </dgm:t>
    </dgm:pt>
    <dgm:pt modelId="{6531EA77-44C5-4E3D-BA04-70C1E49BCD39}" type="parTrans" cxnId="{BBAD9FDB-1013-4B11-A9AE-2815527D1B78}">
      <dgm:prSet/>
      <dgm:spPr/>
      <dgm:t>
        <a:bodyPr rtlCol="0"/>
        <a:lstStyle/>
        <a:p>
          <a:pPr rtl="0"/>
          <a:endParaRPr lang="en-GB" noProof="0"/>
        </a:p>
      </dgm:t>
    </dgm:pt>
    <dgm:pt modelId="{BC971DAC-9BE2-44B2-ABE4-8099C777E9C4}" type="sibTrans" cxnId="{BBAD9FDB-1013-4B11-A9AE-2815527D1B78}">
      <dgm:prSet/>
      <dgm:spPr/>
      <dgm:t>
        <a:bodyPr rtlCol="0"/>
        <a:lstStyle/>
        <a:p>
          <a:pPr rtl="0">
            <a:lnSpc>
              <a:spcPct val="100000"/>
            </a:lnSpc>
          </a:pPr>
          <a:endParaRPr lang="en-GB" noProof="0"/>
        </a:p>
      </dgm:t>
    </dgm:pt>
    <dgm:pt modelId="{15B1A768-2666-4AB4-BDA7-F0E3C4160D59}">
      <dgm:prSet/>
      <dgm:spPr/>
      <dgm:t>
        <a:bodyPr rtlCol="0"/>
        <a:lstStyle/>
        <a:p>
          <a:pPr rtl="0">
            <a:lnSpc>
              <a:spcPct val="100000"/>
            </a:lnSpc>
          </a:pPr>
          <a:r>
            <a:rPr lang="en-GB" noProof="0"/>
            <a:t>Resources, quality and innovation</a:t>
          </a:r>
        </a:p>
      </dgm:t>
    </dgm:pt>
    <dgm:pt modelId="{D47033D3-4E41-485A-B515-A02A8C3B404A}" type="parTrans" cxnId="{08DEC938-538C-403B-80C3-828B96DAFF82}">
      <dgm:prSet/>
      <dgm:spPr/>
      <dgm:t>
        <a:bodyPr rtlCol="0"/>
        <a:lstStyle/>
        <a:p>
          <a:pPr rtl="0"/>
          <a:endParaRPr lang="en-GB" noProof="0"/>
        </a:p>
      </dgm:t>
    </dgm:pt>
    <dgm:pt modelId="{72FFCBD4-DD9D-4E06-81E4-54307F97A3F0}" type="sibTrans" cxnId="{08DEC938-538C-403B-80C3-828B96DAFF82}">
      <dgm:prSet/>
      <dgm:spPr/>
      <dgm:t>
        <a:bodyPr rtlCol="0"/>
        <a:lstStyle/>
        <a:p>
          <a:pPr rtl="0">
            <a:lnSpc>
              <a:spcPct val="100000"/>
            </a:lnSpc>
          </a:pPr>
          <a:endParaRPr lang="en-GB" noProof="0"/>
        </a:p>
      </dgm:t>
    </dgm:pt>
    <dgm:pt modelId="{3AA5586A-C40E-4DDA-98A5-6545F36F46AB}">
      <dgm:prSet/>
      <dgm:spPr/>
      <dgm:t>
        <a:bodyPr rtlCol="0"/>
        <a:lstStyle/>
        <a:p>
          <a:pPr rtl="0">
            <a:lnSpc>
              <a:spcPct val="100000"/>
            </a:lnSpc>
          </a:pPr>
          <a:r>
            <a:rPr lang="en-GB" noProof="0"/>
            <a:t>Users</a:t>
          </a:r>
        </a:p>
      </dgm:t>
    </dgm:pt>
    <dgm:pt modelId="{ABF44FB7-9255-4D99-BC69-3BE74FDF8E87}" type="parTrans" cxnId="{119FEAF1-383D-4740-9124-CC9EEA7E35F9}">
      <dgm:prSet/>
      <dgm:spPr/>
      <dgm:t>
        <a:bodyPr rtlCol="0"/>
        <a:lstStyle/>
        <a:p>
          <a:pPr rtl="0"/>
          <a:endParaRPr lang="en-GB" noProof="0"/>
        </a:p>
      </dgm:t>
    </dgm:pt>
    <dgm:pt modelId="{19FB306E-81B4-4F3F-99EE-765120CBB6B3}" type="sibTrans" cxnId="{119FEAF1-383D-4740-9124-CC9EEA7E35F9}">
      <dgm:prSet/>
      <dgm:spPr/>
      <dgm:t>
        <a:bodyPr rtlCol="0"/>
        <a:lstStyle/>
        <a:p>
          <a:pPr rtl="0"/>
          <a:endParaRPr lang="en-GB" noProof="0"/>
        </a:p>
      </dgm:t>
    </dgm:pt>
    <dgm:pt modelId="{B80C9CF3-C6BB-48D7-8AE1-5002D62D3761}" type="pres">
      <dgm:prSet presAssocID="{489A589A-46DE-0F49-B460-E7914F3E440D}" presName="root" presStyleCnt="0">
        <dgm:presLayoutVars>
          <dgm:dir/>
          <dgm:resizeHandles val="exact"/>
        </dgm:presLayoutVars>
      </dgm:prSet>
      <dgm:spPr/>
    </dgm:pt>
    <dgm:pt modelId="{326FDCF2-F375-4C3F-9814-C84BA9388F92}" type="pres">
      <dgm:prSet presAssocID="{489A589A-46DE-0F49-B460-E7914F3E440D}" presName="container" presStyleCnt="0">
        <dgm:presLayoutVars>
          <dgm:dir/>
          <dgm:resizeHandles val="exact"/>
        </dgm:presLayoutVars>
      </dgm:prSet>
      <dgm:spPr/>
    </dgm:pt>
    <dgm:pt modelId="{174069BD-8FE1-41A2-8250-6A5514FE224C}" type="pres">
      <dgm:prSet presAssocID="{66039115-797B-304C-9FC0-EFABB1F21232}" presName="compNode" presStyleCnt="0"/>
      <dgm:spPr/>
    </dgm:pt>
    <dgm:pt modelId="{5E340066-1B2E-4C4E-80A2-97E86ABFA479}" type="pres">
      <dgm:prSet presAssocID="{66039115-797B-304C-9FC0-EFABB1F21232}" presName="iconBgRect" presStyleLbl="bgShp" presStyleIdx="0" presStyleCnt="4"/>
      <dgm:spPr/>
    </dgm:pt>
    <dgm:pt modelId="{F55B2F71-E638-412C-8147-FC7081E08B04}" type="pres">
      <dgm:prSet presAssocID="{66039115-797B-304C-9FC0-EFABB1F2123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aze with solid fill"/>
        </a:ext>
      </dgm:extLst>
    </dgm:pt>
    <dgm:pt modelId="{5CDA7D5A-F452-463F-998B-177A76E8C08F}" type="pres">
      <dgm:prSet presAssocID="{66039115-797B-304C-9FC0-EFABB1F21232}" presName="spaceRect" presStyleCnt="0"/>
      <dgm:spPr/>
    </dgm:pt>
    <dgm:pt modelId="{E05AF25A-E676-44EA-BB66-F2100ACAD1CB}" type="pres">
      <dgm:prSet presAssocID="{66039115-797B-304C-9FC0-EFABB1F21232}" presName="textRect" presStyleLbl="revTx" presStyleIdx="0" presStyleCnt="4">
        <dgm:presLayoutVars>
          <dgm:chMax val="1"/>
          <dgm:chPref val="1"/>
        </dgm:presLayoutVars>
      </dgm:prSet>
      <dgm:spPr/>
    </dgm:pt>
    <dgm:pt modelId="{BB1D33AA-C75A-465A-93F0-2B3A7346088F}" type="pres">
      <dgm:prSet presAssocID="{D044F6BA-1D90-EC47-8A78-B9796198ECF5}" presName="sibTrans" presStyleLbl="sibTrans2D1" presStyleIdx="0" presStyleCnt="0"/>
      <dgm:spPr/>
    </dgm:pt>
    <dgm:pt modelId="{D641F504-B527-445D-81F6-4B59E813C4A0}" type="pres">
      <dgm:prSet presAssocID="{E39563C5-C199-4F5B-A899-8CC0710341A0}" presName="compNode" presStyleCnt="0"/>
      <dgm:spPr/>
    </dgm:pt>
    <dgm:pt modelId="{75512A68-FA50-4392-A441-C6EC352FE606}" type="pres">
      <dgm:prSet presAssocID="{E39563C5-C199-4F5B-A899-8CC0710341A0}" presName="iconBgRect" presStyleLbl="bgShp" presStyleIdx="1" presStyleCnt="4"/>
      <dgm:spPr/>
    </dgm:pt>
    <dgm:pt modelId="{C425A8E1-258A-4D4B-9D55-24376C0AB360}" type="pres">
      <dgm:prSet presAssocID="{E39563C5-C199-4F5B-A899-8CC0710341A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ngry Face with No Fill"/>
        </a:ext>
      </dgm:extLst>
    </dgm:pt>
    <dgm:pt modelId="{9E9B2F2E-EF94-42A4-A2BE-0DEE20425DEE}" type="pres">
      <dgm:prSet presAssocID="{E39563C5-C199-4F5B-A899-8CC0710341A0}" presName="spaceRect" presStyleCnt="0"/>
      <dgm:spPr/>
    </dgm:pt>
    <dgm:pt modelId="{523C7F31-A7C1-43C9-AE27-AAE9100EE1FE}" type="pres">
      <dgm:prSet presAssocID="{E39563C5-C199-4F5B-A899-8CC0710341A0}" presName="textRect" presStyleLbl="revTx" presStyleIdx="1" presStyleCnt="4">
        <dgm:presLayoutVars>
          <dgm:chMax val="1"/>
          <dgm:chPref val="1"/>
        </dgm:presLayoutVars>
      </dgm:prSet>
      <dgm:spPr/>
    </dgm:pt>
    <dgm:pt modelId="{CEB8DC13-2561-455C-A0BE-EE905F81836F}" type="pres">
      <dgm:prSet presAssocID="{BC971DAC-9BE2-44B2-ABE4-8099C777E9C4}" presName="sibTrans" presStyleLbl="sibTrans2D1" presStyleIdx="0" presStyleCnt="0"/>
      <dgm:spPr/>
    </dgm:pt>
    <dgm:pt modelId="{495B68A9-1523-4F46-9B02-682098319643}" type="pres">
      <dgm:prSet presAssocID="{15B1A768-2666-4AB4-BDA7-F0E3C4160D59}" presName="compNode" presStyleCnt="0"/>
      <dgm:spPr/>
    </dgm:pt>
    <dgm:pt modelId="{2CA4BD4C-87EF-4944-9E57-97154B3B633C}" type="pres">
      <dgm:prSet presAssocID="{15B1A768-2666-4AB4-BDA7-F0E3C4160D59}" presName="iconBgRect" presStyleLbl="bgShp" presStyleIdx="2" presStyleCnt="4"/>
      <dgm:spPr/>
    </dgm:pt>
    <dgm:pt modelId="{D99F53AC-3AF2-437B-A5AB-1239ADEC0676}" type="pres">
      <dgm:prSet presAssocID="{15B1A768-2666-4AB4-BDA7-F0E3C4160D5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ibbon"/>
        </a:ext>
      </dgm:extLst>
    </dgm:pt>
    <dgm:pt modelId="{EB4519A6-2EF6-4A3F-90AD-24C511B10908}" type="pres">
      <dgm:prSet presAssocID="{15B1A768-2666-4AB4-BDA7-F0E3C4160D59}" presName="spaceRect" presStyleCnt="0"/>
      <dgm:spPr/>
    </dgm:pt>
    <dgm:pt modelId="{D203E058-79E0-456E-A0FD-258E317D3D6A}" type="pres">
      <dgm:prSet presAssocID="{15B1A768-2666-4AB4-BDA7-F0E3C4160D59}" presName="textRect" presStyleLbl="revTx" presStyleIdx="2" presStyleCnt="4">
        <dgm:presLayoutVars>
          <dgm:chMax val="1"/>
          <dgm:chPref val="1"/>
        </dgm:presLayoutVars>
      </dgm:prSet>
      <dgm:spPr/>
    </dgm:pt>
    <dgm:pt modelId="{8F14F3AD-A362-45DF-80F5-2B8D1F566D80}" type="pres">
      <dgm:prSet presAssocID="{72FFCBD4-DD9D-4E06-81E4-54307F97A3F0}" presName="sibTrans" presStyleLbl="sibTrans2D1" presStyleIdx="0" presStyleCnt="0"/>
      <dgm:spPr/>
    </dgm:pt>
    <dgm:pt modelId="{BDD20EE1-5DFF-4E16-802C-2448893CCB5A}" type="pres">
      <dgm:prSet presAssocID="{3AA5586A-C40E-4DDA-98A5-6545F36F46AB}" presName="compNode" presStyleCnt="0"/>
      <dgm:spPr/>
    </dgm:pt>
    <dgm:pt modelId="{7089FE6B-57E5-4306-8097-E758E000C828}" type="pres">
      <dgm:prSet presAssocID="{3AA5586A-C40E-4DDA-98A5-6545F36F46AB}" presName="iconBgRect" presStyleLbl="bgShp" presStyleIdx="3" presStyleCnt="4"/>
      <dgm:spPr/>
    </dgm:pt>
    <dgm:pt modelId="{41C0BC0F-FFD5-42B5-B952-9316B9364F6F}" type="pres">
      <dgm:prSet presAssocID="{3AA5586A-C40E-4DDA-98A5-6545F36F46A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392FDDC2-BC7A-49BF-88A1-7B4956AD8377}" type="pres">
      <dgm:prSet presAssocID="{3AA5586A-C40E-4DDA-98A5-6545F36F46AB}" presName="spaceRect" presStyleCnt="0"/>
      <dgm:spPr/>
    </dgm:pt>
    <dgm:pt modelId="{7703AFE5-FAA2-4D8A-AEFA-D3C5CB41E5BC}" type="pres">
      <dgm:prSet presAssocID="{3AA5586A-C40E-4DDA-98A5-6545F36F46AB}" presName="textRect" presStyleLbl="revTx" presStyleIdx="3" presStyleCnt="4">
        <dgm:presLayoutVars>
          <dgm:chMax val="1"/>
          <dgm:chPref val="1"/>
        </dgm:presLayoutVars>
      </dgm:prSet>
      <dgm:spPr/>
    </dgm:pt>
  </dgm:ptLst>
  <dgm:cxnLst>
    <dgm:cxn modelId="{F500F212-B1E8-4177-88EB-379FE553E567}" type="presOf" srcId="{BC971DAC-9BE2-44B2-ABE4-8099C777E9C4}" destId="{CEB8DC13-2561-455C-A0BE-EE905F81836F}" srcOrd="0" destOrd="0" presId="urn:microsoft.com/office/officeart/2018/2/layout/IconCircleList"/>
    <dgm:cxn modelId="{C2028414-4E44-4009-9619-A3329463EBE6}" type="presOf" srcId="{66039115-797B-304C-9FC0-EFABB1F21232}" destId="{E05AF25A-E676-44EA-BB66-F2100ACAD1CB}" srcOrd="0" destOrd="0" presId="urn:microsoft.com/office/officeart/2018/2/layout/IconCircleList"/>
    <dgm:cxn modelId="{3682502D-BD4B-4C8B-B999-4FE14243DA2F}" type="presOf" srcId="{E39563C5-C199-4F5B-A899-8CC0710341A0}" destId="{523C7F31-A7C1-43C9-AE27-AAE9100EE1FE}" srcOrd="0" destOrd="0" presId="urn:microsoft.com/office/officeart/2018/2/layout/IconCircleList"/>
    <dgm:cxn modelId="{08DEC938-538C-403B-80C3-828B96DAFF82}" srcId="{489A589A-46DE-0F49-B460-E7914F3E440D}" destId="{15B1A768-2666-4AB4-BDA7-F0E3C4160D59}" srcOrd="2" destOrd="0" parTransId="{D47033D3-4E41-485A-B515-A02A8C3B404A}" sibTransId="{72FFCBD4-DD9D-4E06-81E4-54307F97A3F0}"/>
    <dgm:cxn modelId="{6CA71B7B-0F0A-4F9A-A0EC-CFB6FFD8DA98}" type="presOf" srcId="{15B1A768-2666-4AB4-BDA7-F0E3C4160D59}" destId="{D203E058-79E0-456E-A0FD-258E317D3D6A}" srcOrd="0" destOrd="0" presId="urn:microsoft.com/office/officeart/2018/2/layout/IconCircleList"/>
    <dgm:cxn modelId="{31C3237C-2299-B649-8C93-587C97AC9999}" srcId="{489A589A-46DE-0F49-B460-E7914F3E440D}" destId="{66039115-797B-304C-9FC0-EFABB1F21232}" srcOrd="0" destOrd="0" parTransId="{C8EABE8F-1E84-494E-AD8A-32BA419A36E9}" sibTransId="{D044F6BA-1D90-EC47-8A78-B9796198ECF5}"/>
    <dgm:cxn modelId="{9AA16E9C-4C36-43A5-A786-66256F4B87CC}" type="presOf" srcId="{D044F6BA-1D90-EC47-8A78-B9796198ECF5}" destId="{BB1D33AA-C75A-465A-93F0-2B3A7346088F}" srcOrd="0" destOrd="0" presId="urn:microsoft.com/office/officeart/2018/2/layout/IconCircleList"/>
    <dgm:cxn modelId="{65F7D3A9-7360-41F2-9288-DC394F90F4EC}" type="presOf" srcId="{3AA5586A-C40E-4DDA-98A5-6545F36F46AB}" destId="{7703AFE5-FAA2-4D8A-AEFA-D3C5CB41E5BC}" srcOrd="0" destOrd="0" presId="urn:microsoft.com/office/officeart/2018/2/layout/IconCircleList"/>
    <dgm:cxn modelId="{0D34FCB2-3F4C-42A6-BB2D-60FA9564F405}" type="presOf" srcId="{489A589A-46DE-0F49-B460-E7914F3E440D}" destId="{B80C9CF3-C6BB-48D7-8AE1-5002D62D3761}" srcOrd="0" destOrd="0" presId="urn:microsoft.com/office/officeart/2018/2/layout/IconCircleList"/>
    <dgm:cxn modelId="{BBAD9FDB-1013-4B11-A9AE-2815527D1B78}" srcId="{489A589A-46DE-0F49-B460-E7914F3E440D}" destId="{E39563C5-C199-4F5B-A899-8CC0710341A0}" srcOrd="1" destOrd="0" parTransId="{6531EA77-44C5-4E3D-BA04-70C1E49BCD39}" sibTransId="{BC971DAC-9BE2-44B2-ABE4-8099C777E9C4}"/>
    <dgm:cxn modelId="{119FEAF1-383D-4740-9124-CC9EEA7E35F9}" srcId="{489A589A-46DE-0F49-B460-E7914F3E440D}" destId="{3AA5586A-C40E-4DDA-98A5-6545F36F46AB}" srcOrd="3" destOrd="0" parTransId="{ABF44FB7-9255-4D99-BC69-3BE74FDF8E87}" sibTransId="{19FB306E-81B4-4F3F-99EE-765120CBB6B3}"/>
    <dgm:cxn modelId="{72DB18FF-BDCF-4526-AB7E-380701B71043}" type="presOf" srcId="{72FFCBD4-DD9D-4E06-81E4-54307F97A3F0}" destId="{8F14F3AD-A362-45DF-80F5-2B8D1F566D80}" srcOrd="0" destOrd="0" presId="urn:microsoft.com/office/officeart/2018/2/layout/IconCircleList"/>
    <dgm:cxn modelId="{BF36CAD1-B688-447E-A701-12D1A5EB1C61}" type="presParOf" srcId="{B80C9CF3-C6BB-48D7-8AE1-5002D62D3761}" destId="{326FDCF2-F375-4C3F-9814-C84BA9388F92}" srcOrd="0" destOrd="0" presId="urn:microsoft.com/office/officeart/2018/2/layout/IconCircleList"/>
    <dgm:cxn modelId="{FBFDC197-07BE-4C6F-83B2-02194176B69E}" type="presParOf" srcId="{326FDCF2-F375-4C3F-9814-C84BA9388F92}" destId="{174069BD-8FE1-41A2-8250-6A5514FE224C}" srcOrd="0" destOrd="0" presId="urn:microsoft.com/office/officeart/2018/2/layout/IconCircleList"/>
    <dgm:cxn modelId="{C5F01509-F7BC-425F-B296-A98C860A07F3}" type="presParOf" srcId="{174069BD-8FE1-41A2-8250-6A5514FE224C}" destId="{5E340066-1B2E-4C4E-80A2-97E86ABFA479}" srcOrd="0" destOrd="0" presId="urn:microsoft.com/office/officeart/2018/2/layout/IconCircleList"/>
    <dgm:cxn modelId="{6798BD59-DB22-44F4-9499-B795ECC6FB92}" type="presParOf" srcId="{174069BD-8FE1-41A2-8250-6A5514FE224C}" destId="{F55B2F71-E638-412C-8147-FC7081E08B04}" srcOrd="1" destOrd="0" presId="urn:microsoft.com/office/officeart/2018/2/layout/IconCircleList"/>
    <dgm:cxn modelId="{8ED6BB7E-069D-4BD0-874A-A765097C6426}" type="presParOf" srcId="{174069BD-8FE1-41A2-8250-6A5514FE224C}" destId="{5CDA7D5A-F452-463F-998B-177A76E8C08F}" srcOrd="2" destOrd="0" presId="urn:microsoft.com/office/officeart/2018/2/layout/IconCircleList"/>
    <dgm:cxn modelId="{6FA12472-3D68-4E1C-81AF-02DC5B01E334}" type="presParOf" srcId="{174069BD-8FE1-41A2-8250-6A5514FE224C}" destId="{E05AF25A-E676-44EA-BB66-F2100ACAD1CB}" srcOrd="3" destOrd="0" presId="urn:microsoft.com/office/officeart/2018/2/layout/IconCircleList"/>
    <dgm:cxn modelId="{2E917479-9046-4584-8A6D-BEC73C11FC76}" type="presParOf" srcId="{326FDCF2-F375-4C3F-9814-C84BA9388F92}" destId="{BB1D33AA-C75A-465A-93F0-2B3A7346088F}" srcOrd="1" destOrd="0" presId="urn:microsoft.com/office/officeart/2018/2/layout/IconCircleList"/>
    <dgm:cxn modelId="{A0B340C2-CAB3-4AD7-B651-672DD667AAD7}" type="presParOf" srcId="{326FDCF2-F375-4C3F-9814-C84BA9388F92}" destId="{D641F504-B527-445D-81F6-4B59E813C4A0}" srcOrd="2" destOrd="0" presId="urn:microsoft.com/office/officeart/2018/2/layout/IconCircleList"/>
    <dgm:cxn modelId="{FBFE3BE7-5577-4A5D-85CC-215287D3D6AD}" type="presParOf" srcId="{D641F504-B527-445D-81F6-4B59E813C4A0}" destId="{75512A68-FA50-4392-A441-C6EC352FE606}" srcOrd="0" destOrd="0" presId="urn:microsoft.com/office/officeart/2018/2/layout/IconCircleList"/>
    <dgm:cxn modelId="{E2CE3B82-49EF-49C5-869E-0F82B174F9E9}" type="presParOf" srcId="{D641F504-B527-445D-81F6-4B59E813C4A0}" destId="{C425A8E1-258A-4D4B-9D55-24376C0AB360}" srcOrd="1" destOrd="0" presId="urn:microsoft.com/office/officeart/2018/2/layout/IconCircleList"/>
    <dgm:cxn modelId="{FE67C476-DCF9-4F8A-ACDB-300B11852414}" type="presParOf" srcId="{D641F504-B527-445D-81F6-4B59E813C4A0}" destId="{9E9B2F2E-EF94-42A4-A2BE-0DEE20425DEE}" srcOrd="2" destOrd="0" presId="urn:microsoft.com/office/officeart/2018/2/layout/IconCircleList"/>
    <dgm:cxn modelId="{4CA023EA-A382-4DD9-9FA1-18E0D66061BD}" type="presParOf" srcId="{D641F504-B527-445D-81F6-4B59E813C4A0}" destId="{523C7F31-A7C1-43C9-AE27-AAE9100EE1FE}" srcOrd="3" destOrd="0" presId="urn:microsoft.com/office/officeart/2018/2/layout/IconCircleList"/>
    <dgm:cxn modelId="{26A45859-BDA1-42A1-B72D-E642F4519323}" type="presParOf" srcId="{326FDCF2-F375-4C3F-9814-C84BA9388F92}" destId="{CEB8DC13-2561-455C-A0BE-EE905F81836F}" srcOrd="3" destOrd="0" presId="urn:microsoft.com/office/officeart/2018/2/layout/IconCircleList"/>
    <dgm:cxn modelId="{9A1A1CE7-53B9-4F66-85DD-738EBE878B5F}" type="presParOf" srcId="{326FDCF2-F375-4C3F-9814-C84BA9388F92}" destId="{495B68A9-1523-4F46-9B02-682098319643}" srcOrd="4" destOrd="0" presId="urn:microsoft.com/office/officeart/2018/2/layout/IconCircleList"/>
    <dgm:cxn modelId="{51E1DD61-7673-4090-B8AB-CF4901AEC858}" type="presParOf" srcId="{495B68A9-1523-4F46-9B02-682098319643}" destId="{2CA4BD4C-87EF-4944-9E57-97154B3B633C}" srcOrd="0" destOrd="0" presId="urn:microsoft.com/office/officeart/2018/2/layout/IconCircleList"/>
    <dgm:cxn modelId="{747A4180-A006-422E-B421-0130C380E284}" type="presParOf" srcId="{495B68A9-1523-4F46-9B02-682098319643}" destId="{D99F53AC-3AF2-437B-A5AB-1239ADEC0676}" srcOrd="1" destOrd="0" presId="urn:microsoft.com/office/officeart/2018/2/layout/IconCircleList"/>
    <dgm:cxn modelId="{2B3206DF-6911-4471-9CE4-6E444117F923}" type="presParOf" srcId="{495B68A9-1523-4F46-9B02-682098319643}" destId="{EB4519A6-2EF6-4A3F-90AD-24C511B10908}" srcOrd="2" destOrd="0" presId="urn:microsoft.com/office/officeart/2018/2/layout/IconCircleList"/>
    <dgm:cxn modelId="{BFF8DE16-9137-451C-BFC4-D4EE82781F8E}" type="presParOf" srcId="{495B68A9-1523-4F46-9B02-682098319643}" destId="{D203E058-79E0-456E-A0FD-258E317D3D6A}" srcOrd="3" destOrd="0" presId="urn:microsoft.com/office/officeart/2018/2/layout/IconCircleList"/>
    <dgm:cxn modelId="{F6DE935E-6528-4A29-9FE2-2236A11FA3B5}" type="presParOf" srcId="{326FDCF2-F375-4C3F-9814-C84BA9388F92}" destId="{8F14F3AD-A362-45DF-80F5-2B8D1F566D80}" srcOrd="5" destOrd="0" presId="urn:microsoft.com/office/officeart/2018/2/layout/IconCircleList"/>
    <dgm:cxn modelId="{1E564FA9-F723-4479-8013-22D1426128B6}" type="presParOf" srcId="{326FDCF2-F375-4C3F-9814-C84BA9388F92}" destId="{BDD20EE1-5DFF-4E16-802C-2448893CCB5A}" srcOrd="6" destOrd="0" presId="urn:microsoft.com/office/officeart/2018/2/layout/IconCircleList"/>
    <dgm:cxn modelId="{794FF77C-CF66-43A6-AFF0-913CEF2D0C2A}" type="presParOf" srcId="{BDD20EE1-5DFF-4E16-802C-2448893CCB5A}" destId="{7089FE6B-57E5-4306-8097-E758E000C828}" srcOrd="0" destOrd="0" presId="urn:microsoft.com/office/officeart/2018/2/layout/IconCircleList"/>
    <dgm:cxn modelId="{091EE8DB-F92B-4CB3-ABD6-FFEB56B07A8B}" type="presParOf" srcId="{BDD20EE1-5DFF-4E16-802C-2448893CCB5A}" destId="{41C0BC0F-FFD5-42B5-B952-9316B9364F6F}" srcOrd="1" destOrd="0" presId="urn:microsoft.com/office/officeart/2018/2/layout/IconCircleList"/>
    <dgm:cxn modelId="{DAE7DE5D-0787-4DCA-83CB-B15B42A3D0EC}" type="presParOf" srcId="{BDD20EE1-5DFF-4E16-802C-2448893CCB5A}" destId="{392FDDC2-BC7A-49BF-88A1-7B4956AD8377}" srcOrd="2" destOrd="0" presId="urn:microsoft.com/office/officeart/2018/2/layout/IconCircleList"/>
    <dgm:cxn modelId="{03A77C2B-16FB-486D-9C1B-3FF393F2E432}" type="presParOf" srcId="{BDD20EE1-5DFF-4E16-802C-2448893CCB5A}" destId="{7703AFE5-FAA2-4D8A-AEFA-D3C5CB41E5BC}" srcOrd="3" destOrd="0" presId="urn:microsoft.com/office/officeart/2018/2/layout/IconCircle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40066-1B2E-4C4E-80A2-97E86ABFA479}">
      <dsp:nvSpPr>
        <dsp:cNvPr id="0" name=""/>
        <dsp:cNvSpPr/>
      </dsp:nvSpPr>
      <dsp:spPr>
        <a:xfrm>
          <a:off x="2348" y="869888"/>
          <a:ext cx="1073832" cy="107383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5B2F71-E638-412C-8147-FC7081E08B04}">
      <dsp:nvSpPr>
        <dsp:cNvPr id="0" name=""/>
        <dsp:cNvSpPr/>
      </dsp:nvSpPr>
      <dsp:spPr>
        <a:xfrm>
          <a:off x="227852" y="1095393"/>
          <a:ext cx="622822" cy="6228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05AF25A-E676-44EA-BB66-F2100ACAD1CB}">
      <dsp:nvSpPr>
        <dsp:cNvPr id="0" name=""/>
        <dsp:cNvSpPr/>
      </dsp:nvSpPr>
      <dsp:spPr>
        <a:xfrm>
          <a:off x="1306287" y="869888"/>
          <a:ext cx="2531176" cy="1073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ctr" anchorCtr="0">
          <a:noAutofit/>
        </a:bodyPr>
        <a:lstStyle/>
        <a:p>
          <a:pPr marL="0" lvl="0" indent="0" algn="l" defTabSz="1066800" rtl="0">
            <a:lnSpc>
              <a:spcPct val="100000"/>
            </a:lnSpc>
            <a:spcBef>
              <a:spcPct val="0"/>
            </a:spcBef>
            <a:spcAft>
              <a:spcPct val="35000"/>
            </a:spcAft>
            <a:buNone/>
          </a:pPr>
          <a:r>
            <a:rPr lang="en-GB" sz="2400" kern="1200" noProof="0"/>
            <a:t>Increased complexity</a:t>
          </a:r>
        </a:p>
      </dsp:txBody>
      <dsp:txXfrm>
        <a:off x="1306287" y="869888"/>
        <a:ext cx="2531176" cy="1073832"/>
      </dsp:txXfrm>
    </dsp:sp>
    <dsp:sp modelId="{75512A68-FA50-4392-A441-C6EC352FE606}">
      <dsp:nvSpPr>
        <dsp:cNvPr id="0" name=""/>
        <dsp:cNvSpPr/>
      </dsp:nvSpPr>
      <dsp:spPr>
        <a:xfrm>
          <a:off x="4278501" y="869888"/>
          <a:ext cx="1073832" cy="107383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25A8E1-258A-4D4B-9D55-24376C0AB360}">
      <dsp:nvSpPr>
        <dsp:cNvPr id="0" name=""/>
        <dsp:cNvSpPr/>
      </dsp:nvSpPr>
      <dsp:spPr>
        <a:xfrm>
          <a:off x="4504006" y="1095393"/>
          <a:ext cx="622822" cy="6228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23C7F31-A7C1-43C9-AE27-AAE9100EE1FE}">
      <dsp:nvSpPr>
        <dsp:cNvPr id="0" name=""/>
        <dsp:cNvSpPr/>
      </dsp:nvSpPr>
      <dsp:spPr>
        <a:xfrm>
          <a:off x="5582440" y="869888"/>
          <a:ext cx="2531176" cy="1073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ctr" anchorCtr="0">
          <a:noAutofit/>
        </a:bodyPr>
        <a:lstStyle/>
        <a:p>
          <a:pPr marL="0" lvl="0" indent="0" algn="l" defTabSz="1066800" rtl="0">
            <a:lnSpc>
              <a:spcPct val="100000"/>
            </a:lnSpc>
            <a:spcBef>
              <a:spcPct val="0"/>
            </a:spcBef>
            <a:spcAft>
              <a:spcPct val="35000"/>
            </a:spcAft>
            <a:buNone/>
          </a:pPr>
          <a:r>
            <a:rPr lang="en-GB" sz="2400" kern="1200" noProof="0"/>
            <a:t>Mistrust</a:t>
          </a:r>
        </a:p>
      </dsp:txBody>
      <dsp:txXfrm>
        <a:off x="5582440" y="869888"/>
        <a:ext cx="2531176" cy="1073832"/>
      </dsp:txXfrm>
    </dsp:sp>
    <dsp:sp modelId="{2CA4BD4C-87EF-4944-9E57-97154B3B633C}">
      <dsp:nvSpPr>
        <dsp:cNvPr id="0" name=""/>
        <dsp:cNvSpPr/>
      </dsp:nvSpPr>
      <dsp:spPr>
        <a:xfrm>
          <a:off x="2348" y="2739944"/>
          <a:ext cx="1073832" cy="107383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9F53AC-3AF2-437B-A5AB-1239ADEC0676}">
      <dsp:nvSpPr>
        <dsp:cNvPr id="0" name=""/>
        <dsp:cNvSpPr/>
      </dsp:nvSpPr>
      <dsp:spPr>
        <a:xfrm>
          <a:off x="227852" y="2965448"/>
          <a:ext cx="622822" cy="62282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203E058-79E0-456E-A0FD-258E317D3D6A}">
      <dsp:nvSpPr>
        <dsp:cNvPr id="0" name=""/>
        <dsp:cNvSpPr/>
      </dsp:nvSpPr>
      <dsp:spPr>
        <a:xfrm>
          <a:off x="1306287" y="2739944"/>
          <a:ext cx="2531176" cy="1073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ctr" anchorCtr="0">
          <a:noAutofit/>
        </a:bodyPr>
        <a:lstStyle/>
        <a:p>
          <a:pPr marL="0" lvl="0" indent="0" algn="l" defTabSz="1066800" rtl="0">
            <a:lnSpc>
              <a:spcPct val="100000"/>
            </a:lnSpc>
            <a:spcBef>
              <a:spcPct val="0"/>
            </a:spcBef>
            <a:spcAft>
              <a:spcPct val="35000"/>
            </a:spcAft>
            <a:buNone/>
          </a:pPr>
          <a:r>
            <a:rPr lang="en-GB" sz="2400" kern="1200" noProof="0"/>
            <a:t>Resources, quality and innovation</a:t>
          </a:r>
        </a:p>
      </dsp:txBody>
      <dsp:txXfrm>
        <a:off x="1306287" y="2739944"/>
        <a:ext cx="2531176" cy="1073832"/>
      </dsp:txXfrm>
    </dsp:sp>
    <dsp:sp modelId="{7089FE6B-57E5-4306-8097-E758E000C828}">
      <dsp:nvSpPr>
        <dsp:cNvPr id="0" name=""/>
        <dsp:cNvSpPr/>
      </dsp:nvSpPr>
      <dsp:spPr>
        <a:xfrm>
          <a:off x="4278501" y="2739944"/>
          <a:ext cx="1073832" cy="107383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C0BC0F-FFD5-42B5-B952-9316B9364F6F}">
      <dsp:nvSpPr>
        <dsp:cNvPr id="0" name=""/>
        <dsp:cNvSpPr/>
      </dsp:nvSpPr>
      <dsp:spPr>
        <a:xfrm>
          <a:off x="4504006" y="2965448"/>
          <a:ext cx="622822" cy="62282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703AFE5-FAA2-4D8A-AEFA-D3C5CB41E5BC}">
      <dsp:nvSpPr>
        <dsp:cNvPr id="0" name=""/>
        <dsp:cNvSpPr/>
      </dsp:nvSpPr>
      <dsp:spPr>
        <a:xfrm>
          <a:off x="5582440" y="2739944"/>
          <a:ext cx="2531176" cy="1073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ctr" anchorCtr="0">
          <a:noAutofit/>
        </a:bodyPr>
        <a:lstStyle/>
        <a:p>
          <a:pPr marL="0" lvl="0" indent="0" algn="l" defTabSz="1066800" rtl="0">
            <a:lnSpc>
              <a:spcPct val="100000"/>
            </a:lnSpc>
            <a:spcBef>
              <a:spcPct val="0"/>
            </a:spcBef>
            <a:spcAft>
              <a:spcPct val="35000"/>
            </a:spcAft>
            <a:buNone/>
          </a:pPr>
          <a:r>
            <a:rPr lang="en-GB" sz="2400" kern="1200" noProof="0"/>
            <a:t>Users</a:t>
          </a:r>
        </a:p>
      </dsp:txBody>
      <dsp:txXfrm>
        <a:off x="5582440" y="2739944"/>
        <a:ext cx="2531176" cy="1073832"/>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7F2D40-DF92-4ADE-A761-CBF896599CA3}"/>
              </a:ext>
            </a:extLst>
          </p:cNvPr>
          <p:cNvSpPr>
            <a:spLocks noGrp="1"/>
          </p:cNvSpPr>
          <p:nvPr>
            <p:ph type="hdr" sz="quarter"/>
          </p:nvPr>
        </p:nvSpPr>
        <p:spPr>
          <a:xfrm>
            <a:off x="0" y="0"/>
            <a:ext cx="2985558" cy="502755"/>
          </a:xfrm>
          <a:prstGeom prst="rect">
            <a:avLst/>
          </a:prstGeom>
        </p:spPr>
        <p:txBody>
          <a:bodyPr vert="horz" lIns="96625" tIns="48312" rIns="96625" bIns="48312" rtlCol="0"/>
          <a:lstStyle>
            <a:lvl1pPr algn="l">
              <a:defRPr sz="1300"/>
            </a:lvl1pPr>
          </a:lstStyle>
          <a:p>
            <a:pPr rtl="0"/>
            <a:endParaRPr lang="en-GB"/>
          </a:p>
        </p:txBody>
      </p:sp>
      <p:sp>
        <p:nvSpPr>
          <p:cNvPr id="3" name="Date Placeholder 2">
            <a:extLst>
              <a:ext uri="{FF2B5EF4-FFF2-40B4-BE49-F238E27FC236}">
                <a16:creationId xmlns:a16="http://schemas.microsoft.com/office/drawing/2014/main" id="{874F42E9-55BA-437C-85B3-324B4E2BF264}"/>
              </a:ext>
            </a:extLst>
          </p:cNvPr>
          <p:cNvSpPr>
            <a:spLocks noGrp="1"/>
          </p:cNvSpPr>
          <p:nvPr>
            <p:ph type="dt" sz="quarter" idx="1"/>
          </p:nvPr>
        </p:nvSpPr>
        <p:spPr>
          <a:xfrm>
            <a:off x="3902597" y="0"/>
            <a:ext cx="2985558" cy="502755"/>
          </a:xfrm>
          <a:prstGeom prst="rect">
            <a:avLst/>
          </a:prstGeom>
        </p:spPr>
        <p:txBody>
          <a:bodyPr vert="horz" lIns="96625" tIns="48312" rIns="96625" bIns="48312" rtlCol="0"/>
          <a:lstStyle>
            <a:lvl1pPr algn="r">
              <a:defRPr sz="1300"/>
            </a:lvl1pPr>
          </a:lstStyle>
          <a:p>
            <a:pPr rtl="0"/>
            <a:fld id="{3DDCF792-443A-4FD0-A3DA-4FCF2F6D7B8C}" type="datetime1">
              <a:rPr lang="en-GB" smtClean="0"/>
              <a:t>17/09/2023</a:t>
            </a:fld>
            <a:endParaRPr lang="en-GB"/>
          </a:p>
        </p:txBody>
      </p:sp>
      <p:sp>
        <p:nvSpPr>
          <p:cNvPr id="4" name="Footer Placeholder 3">
            <a:extLst>
              <a:ext uri="{FF2B5EF4-FFF2-40B4-BE49-F238E27FC236}">
                <a16:creationId xmlns:a16="http://schemas.microsoft.com/office/drawing/2014/main" id="{407DF0FD-84A5-462F-A0AC-B2CEF6020C45}"/>
              </a:ext>
            </a:extLst>
          </p:cNvPr>
          <p:cNvSpPr>
            <a:spLocks noGrp="1"/>
          </p:cNvSpPr>
          <p:nvPr>
            <p:ph type="ftr" sz="quarter" idx="2"/>
          </p:nvPr>
        </p:nvSpPr>
        <p:spPr>
          <a:xfrm>
            <a:off x="0" y="9517547"/>
            <a:ext cx="2985558" cy="502754"/>
          </a:xfrm>
          <a:prstGeom prst="rect">
            <a:avLst/>
          </a:prstGeom>
        </p:spPr>
        <p:txBody>
          <a:bodyPr vert="horz" lIns="96625" tIns="48312" rIns="96625" bIns="48312" rtlCol="0" anchor="b"/>
          <a:lstStyle>
            <a:lvl1pPr algn="l">
              <a:defRPr sz="1300"/>
            </a:lvl1pPr>
          </a:lstStyle>
          <a:p>
            <a:pPr rtl="0"/>
            <a:endParaRPr lang="en-GB"/>
          </a:p>
        </p:txBody>
      </p:sp>
      <p:sp>
        <p:nvSpPr>
          <p:cNvPr id="5" name="Slide Number Placeholder 4">
            <a:extLst>
              <a:ext uri="{FF2B5EF4-FFF2-40B4-BE49-F238E27FC236}">
                <a16:creationId xmlns:a16="http://schemas.microsoft.com/office/drawing/2014/main" id="{5D85C710-014C-4C89-9B64-843B9863CEBF}"/>
              </a:ext>
            </a:extLst>
          </p:cNvPr>
          <p:cNvSpPr>
            <a:spLocks noGrp="1"/>
          </p:cNvSpPr>
          <p:nvPr>
            <p:ph type="sldNum" sz="quarter" idx="3"/>
          </p:nvPr>
        </p:nvSpPr>
        <p:spPr>
          <a:xfrm>
            <a:off x="3902597" y="9517547"/>
            <a:ext cx="2985558" cy="502754"/>
          </a:xfrm>
          <a:prstGeom prst="rect">
            <a:avLst/>
          </a:prstGeom>
        </p:spPr>
        <p:txBody>
          <a:bodyPr vert="horz" lIns="96625" tIns="48312" rIns="96625" bIns="48312" rtlCol="0" anchor="b"/>
          <a:lstStyle>
            <a:lvl1pPr algn="r">
              <a:defRPr sz="1300"/>
            </a:lvl1pPr>
          </a:lstStyle>
          <a:p>
            <a:pPr rtl="0"/>
            <a:fld id="{FEC605DA-80A8-4B7B-B889-6C5700BB4CEA}" type="slidenum">
              <a:rPr lang="en-GB" smtClean="0"/>
              <a:t>‹#›</a:t>
            </a:fld>
            <a:endParaRPr lang="en-GB"/>
          </a:p>
        </p:txBody>
      </p:sp>
    </p:spTree>
    <p:extLst>
      <p:ext uri="{BB962C8B-B14F-4D97-AF65-F5344CB8AC3E}">
        <p14:creationId xmlns:p14="http://schemas.microsoft.com/office/powerpoint/2010/main" val="21665392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755"/>
          </a:xfrm>
          <a:prstGeom prst="rect">
            <a:avLst/>
          </a:prstGeom>
        </p:spPr>
        <p:txBody>
          <a:bodyPr vert="horz" lIns="96625" tIns="48312" rIns="96625" bIns="48312" rtlCol="0"/>
          <a:lstStyle>
            <a:lvl1pPr algn="l">
              <a:defRPr sz="1300"/>
            </a:lvl1pPr>
          </a:lstStyle>
          <a:p>
            <a:pPr rtl="0"/>
            <a:endParaRPr lang="en-GB" noProof="0"/>
          </a:p>
        </p:txBody>
      </p:sp>
      <p:sp>
        <p:nvSpPr>
          <p:cNvPr id="3" name="Date Placeholder 2"/>
          <p:cNvSpPr>
            <a:spLocks noGrp="1"/>
          </p:cNvSpPr>
          <p:nvPr>
            <p:ph type="dt" idx="1"/>
          </p:nvPr>
        </p:nvSpPr>
        <p:spPr>
          <a:xfrm>
            <a:off x="3902597" y="0"/>
            <a:ext cx="2985558" cy="502755"/>
          </a:xfrm>
          <a:prstGeom prst="rect">
            <a:avLst/>
          </a:prstGeom>
        </p:spPr>
        <p:txBody>
          <a:bodyPr vert="horz" lIns="96625" tIns="48312" rIns="96625" bIns="48312" rtlCol="0"/>
          <a:lstStyle>
            <a:lvl1pPr algn="r">
              <a:defRPr sz="1300"/>
            </a:lvl1pPr>
          </a:lstStyle>
          <a:p>
            <a:pPr rtl="0"/>
            <a:fld id="{DB43CD2B-A33A-4AAA-A84D-C16DCF3ADE3E}" type="datetime1">
              <a:rPr lang="en-GB" noProof="0" smtClean="0"/>
              <a:t>17/09/2023</a:t>
            </a:fld>
            <a:endParaRPr lang="en-GB" noProof="0"/>
          </a:p>
        </p:txBody>
      </p:sp>
      <p:sp>
        <p:nvSpPr>
          <p:cNvPr id="4" name="Slide Image Placeholder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6625" tIns="48312" rIns="96625" bIns="48312" rtlCol="0" anchor="ctr"/>
          <a:lstStyle/>
          <a:p>
            <a:pPr rtl="0"/>
            <a:endParaRPr lang="en-GB" noProof="0"/>
          </a:p>
        </p:txBody>
      </p:sp>
      <p:sp>
        <p:nvSpPr>
          <p:cNvPr id="5" name="Notes Placeholder 4"/>
          <p:cNvSpPr>
            <a:spLocks noGrp="1"/>
          </p:cNvSpPr>
          <p:nvPr>
            <p:ph type="body" sz="quarter" idx="3"/>
          </p:nvPr>
        </p:nvSpPr>
        <p:spPr>
          <a:xfrm>
            <a:off x="688975" y="4822269"/>
            <a:ext cx="5511800" cy="3945493"/>
          </a:xfrm>
          <a:prstGeom prst="rect">
            <a:avLst/>
          </a:prstGeom>
        </p:spPr>
        <p:txBody>
          <a:bodyPr vert="horz" lIns="96625" tIns="48312" rIns="96625" bIns="48312"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Quarter level</a:t>
            </a:r>
          </a:p>
          <a:p>
            <a:pPr lvl="4" rtl="0"/>
            <a:r>
              <a:rPr lang="en-GB" noProof="0"/>
              <a:t>Fifth level</a:t>
            </a:r>
          </a:p>
        </p:txBody>
      </p:sp>
      <p:sp>
        <p:nvSpPr>
          <p:cNvPr id="6" name="Footer Placeholder 5"/>
          <p:cNvSpPr>
            <a:spLocks noGrp="1"/>
          </p:cNvSpPr>
          <p:nvPr>
            <p:ph type="ftr" sz="quarter" idx="4"/>
          </p:nvPr>
        </p:nvSpPr>
        <p:spPr>
          <a:xfrm>
            <a:off x="0" y="9517547"/>
            <a:ext cx="2985558" cy="502754"/>
          </a:xfrm>
          <a:prstGeom prst="rect">
            <a:avLst/>
          </a:prstGeom>
        </p:spPr>
        <p:txBody>
          <a:bodyPr vert="horz" lIns="96625" tIns="48312" rIns="96625" bIns="48312" rtlCol="0" anchor="b"/>
          <a:lstStyle>
            <a:lvl1pPr algn="l">
              <a:defRPr sz="1300"/>
            </a:lvl1pPr>
          </a:lstStyle>
          <a:p>
            <a:pPr rtl="0"/>
            <a:endParaRPr lang="en-GB" noProof="0"/>
          </a:p>
        </p:txBody>
      </p:sp>
      <p:sp>
        <p:nvSpPr>
          <p:cNvPr id="7" name="Slide Number Placeholder 6"/>
          <p:cNvSpPr>
            <a:spLocks noGrp="1"/>
          </p:cNvSpPr>
          <p:nvPr>
            <p:ph type="sldNum" sz="quarter" idx="5"/>
          </p:nvPr>
        </p:nvSpPr>
        <p:spPr>
          <a:xfrm>
            <a:off x="3902597" y="9517547"/>
            <a:ext cx="2985558" cy="502754"/>
          </a:xfrm>
          <a:prstGeom prst="rect">
            <a:avLst/>
          </a:prstGeom>
        </p:spPr>
        <p:txBody>
          <a:bodyPr vert="horz" lIns="96625" tIns="48312" rIns="96625" bIns="48312" rtlCol="0" anchor="b"/>
          <a:lstStyle>
            <a:lvl1pPr algn="r">
              <a:defRPr sz="1300"/>
            </a:lvl1pPr>
          </a:lstStyle>
          <a:p>
            <a:pPr rtl="0"/>
            <a:fld id="{F3544625-0ADF-4414-89A2-9E135F0C849F}" type="slidenum">
              <a:rPr lang="en-GB" noProof="0" smtClean="0"/>
              <a:t>‹#›</a:t>
            </a:fld>
            <a:endParaRPr lang="en-GB" noProof="0"/>
          </a:p>
        </p:txBody>
      </p:sp>
    </p:spTree>
    <p:extLst>
      <p:ext uri="{BB962C8B-B14F-4D97-AF65-F5344CB8AC3E}">
        <p14:creationId xmlns:p14="http://schemas.microsoft.com/office/powerpoint/2010/main" val="112222809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F3544625-0ADF-4414-89A2-9E135F0C849F}" type="slidenum">
              <a:rPr lang="en-GB" smtClean="0"/>
              <a:t>1</a:t>
            </a:fld>
            <a:endParaRPr lang="en-GB"/>
          </a:p>
        </p:txBody>
      </p:sp>
    </p:spTree>
    <p:extLst>
      <p:ext uri="{BB962C8B-B14F-4D97-AF65-F5344CB8AC3E}">
        <p14:creationId xmlns:p14="http://schemas.microsoft.com/office/powerpoint/2010/main" val="3749808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F3544625-0ADF-4414-89A2-9E135F0C849F}" type="slidenum">
              <a:rPr lang="en-GB" smtClean="0"/>
              <a:t>2</a:t>
            </a:fld>
            <a:endParaRPr lang="en-GB"/>
          </a:p>
        </p:txBody>
      </p:sp>
    </p:spTree>
    <p:extLst>
      <p:ext uri="{BB962C8B-B14F-4D97-AF65-F5344CB8AC3E}">
        <p14:creationId xmlns:p14="http://schemas.microsoft.com/office/powerpoint/2010/main" val="1636654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F3544625-0ADF-4414-89A2-9E135F0C849F}" type="slidenum">
              <a:rPr lang="en-GB" smtClean="0"/>
              <a:t>6</a:t>
            </a:fld>
            <a:endParaRPr lang="en-GB"/>
          </a:p>
        </p:txBody>
      </p:sp>
    </p:spTree>
    <p:extLst>
      <p:ext uri="{BB962C8B-B14F-4D97-AF65-F5344CB8AC3E}">
        <p14:creationId xmlns:p14="http://schemas.microsoft.com/office/powerpoint/2010/main" val="204834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rtlCol="0" anchor="b">
            <a:normAutofit/>
          </a:bodyPr>
          <a:lstStyle>
            <a:lvl1pPr algn="r">
              <a:defRPr sz="4800">
                <a:effectLst/>
              </a:defRPr>
            </a:lvl1pPr>
          </a:lstStyle>
          <a:p>
            <a:pPr rtl="0"/>
            <a:r>
              <a:rPr lang="en-US" noProof="0"/>
              <a:t>Click to edit Master title style</a:t>
            </a:r>
            <a:endParaRPr lang="en-GB" noProof="0"/>
          </a:p>
        </p:txBody>
      </p:sp>
      <p:sp>
        <p:nvSpPr>
          <p:cNvPr id="3" name="Subtitle 2"/>
          <p:cNvSpPr>
            <a:spLocks noGrp="1"/>
          </p:cNvSpPr>
          <p:nvPr>
            <p:ph type="subTitle" idx="1"/>
          </p:nvPr>
        </p:nvSpPr>
        <p:spPr>
          <a:xfrm>
            <a:off x="3962399" y="4385732"/>
            <a:ext cx="7197726" cy="1405467"/>
          </a:xfrm>
        </p:spPr>
        <p:txBody>
          <a:bodyPr rtlCol="0"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US" noProof="0"/>
              <a:t>Click to edit Master subtitle style</a:t>
            </a:r>
            <a:endParaRPr lang="en-GB" noProof="0"/>
          </a:p>
        </p:txBody>
      </p:sp>
      <p:sp>
        <p:nvSpPr>
          <p:cNvPr id="4" name="Date Placeholder 3"/>
          <p:cNvSpPr>
            <a:spLocks noGrp="1"/>
          </p:cNvSpPr>
          <p:nvPr>
            <p:ph type="dt" sz="half" idx="10"/>
          </p:nvPr>
        </p:nvSpPr>
        <p:spPr>
          <a:xfrm>
            <a:off x="8932558" y="5870575"/>
            <a:ext cx="1600200" cy="377825"/>
          </a:xfrm>
        </p:spPr>
        <p:txBody>
          <a:bodyPr rtlCol="0"/>
          <a:lstStyle/>
          <a:p>
            <a:pPr rtl="0"/>
            <a:fld id="{0FFC8AD5-C329-496E-BCF2-0809D6F0CB50}" type="datetime1">
              <a:rPr lang="en-GB" noProof="0" smtClean="0"/>
              <a:t>17/09/2023</a:t>
            </a:fld>
            <a:endParaRPr lang="en-GB" noProof="0"/>
          </a:p>
        </p:txBody>
      </p:sp>
      <p:sp>
        <p:nvSpPr>
          <p:cNvPr id="5" name="Footer Placeholder 4"/>
          <p:cNvSpPr>
            <a:spLocks noGrp="1"/>
          </p:cNvSpPr>
          <p:nvPr>
            <p:ph type="ftr" sz="quarter" idx="11"/>
          </p:nvPr>
        </p:nvSpPr>
        <p:spPr>
          <a:xfrm>
            <a:off x="3962399" y="5870575"/>
            <a:ext cx="4893958" cy="377825"/>
          </a:xfrm>
        </p:spPr>
        <p:txBody>
          <a:bodyPr rtlCol="0"/>
          <a:lstStyle/>
          <a:p>
            <a:pPr rtl="0"/>
            <a:endParaRPr lang="en-GB" noProof="0"/>
          </a:p>
        </p:txBody>
      </p:sp>
      <p:sp>
        <p:nvSpPr>
          <p:cNvPr id="6" name="Slide Number Placeholder 5"/>
          <p:cNvSpPr>
            <a:spLocks noGrp="1"/>
          </p:cNvSpPr>
          <p:nvPr>
            <p:ph type="sldNum" sz="quarter" idx="12"/>
          </p:nvPr>
        </p:nvSpPr>
        <p:spPr>
          <a:xfrm>
            <a:off x="10608958" y="5870575"/>
            <a:ext cx="551167" cy="377825"/>
          </a:xfrm>
        </p:spPr>
        <p:txBody>
          <a:bodyPr rtlCol="0"/>
          <a:lstStyle/>
          <a:p>
            <a:pPr rtl="0"/>
            <a:fld id="{69E57DC2-970A-4B3E-BB1C-7A09969E49DF}" type="slidenum">
              <a:rPr lang="en-GB" noProof="0" smtClean="0"/>
              <a:pPr/>
              <a:t>‹#›</a:t>
            </a:fld>
            <a:endParaRPr lang="en-GB" noProof="0"/>
          </a:p>
        </p:txBody>
      </p:sp>
    </p:spTree>
    <p:extLst>
      <p:ext uri="{BB962C8B-B14F-4D97-AF65-F5344CB8AC3E}">
        <p14:creationId xmlns:p14="http://schemas.microsoft.com/office/powerpoint/2010/main" val="22023250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rtlCol="0" anchor="b">
            <a:normAutofit/>
          </a:bodyPr>
          <a:lstStyle>
            <a:lvl1pPr algn="l">
              <a:defRPr sz="2400" b="0"/>
            </a:lvl1pPr>
          </a:lstStyle>
          <a:p>
            <a:pPr rtl="0"/>
            <a:r>
              <a:rPr lang="en-US" noProof="0"/>
              <a:t>Click to edit Master title style</a:t>
            </a:r>
            <a:endParaRPr lang="en-GB" noProof="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n-US" noProof="0"/>
              <a:t>Click icon to add picture</a:t>
            </a:r>
            <a:endParaRPr lang="en-GB" noProof="0"/>
          </a:p>
        </p:txBody>
      </p:sp>
      <p:sp>
        <p:nvSpPr>
          <p:cNvPr id="4" name="Text Placeholder 3"/>
          <p:cNvSpPr>
            <a:spLocks noGrp="1"/>
          </p:cNvSpPr>
          <p:nvPr>
            <p:ph type="body" sz="half" idx="2"/>
          </p:nvPr>
        </p:nvSpPr>
        <p:spPr>
          <a:xfrm>
            <a:off x="685800" y="5299603"/>
            <a:ext cx="10131427" cy="49371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noProof="0"/>
              <a:t>Click to edit Master text styles</a:t>
            </a:r>
          </a:p>
        </p:txBody>
      </p:sp>
      <p:sp>
        <p:nvSpPr>
          <p:cNvPr id="5" name="Date Placeholder 4"/>
          <p:cNvSpPr>
            <a:spLocks noGrp="1"/>
          </p:cNvSpPr>
          <p:nvPr>
            <p:ph type="dt" sz="half" idx="10"/>
          </p:nvPr>
        </p:nvSpPr>
        <p:spPr/>
        <p:txBody>
          <a:bodyPr rtlCol="0"/>
          <a:lstStyle/>
          <a:p>
            <a:pPr rtl="0"/>
            <a:fld id="{F1C00C0C-C787-4DA0-BB15-BE1D54FC3869}" type="datetime1">
              <a:rPr lang="en-GB" noProof="0" smtClean="0"/>
              <a:t>17/09/2023</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69E57DC2-970A-4B3E-BB1C-7A09969E49DF}" type="slidenum">
              <a:rPr lang="en-GB" noProof="0" smtClean="0"/>
              <a:pPr/>
              <a:t>‹#›</a:t>
            </a:fld>
            <a:endParaRPr lang="en-GB" noProof="0"/>
          </a:p>
        </p:txBody>
      </p:sp>
    </p:spTree>
    <p:extLst>
      <p:ext uri="{BB962C8B-B14F-4D97-AF65-F5344CB8AC3E}">
        <p14:creationId xmlns:p14="http://schemas.microsoft.com/office/powerpoint/2010/main" val="338631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rtlCol="0" anchor="ctr">
            <a:normAutofit/>
          </a:bodyPr>
          <a:lstStyle>
            <a:lvl1pPr algn="l">
              <a:defRPr sz="3200" b="0" cap="none"/>
            </a:lvl1pPr>
          </a:lstStyle>
          <a:p>
            <a:pPr rtl="0"/>
            <a:r>
              <a:rPr lang="en-US" noProof="0"/>
              <a:t>Click to edit Master title style</a:t>
            </a:r>
            <a:endParaRPr lang="en-GB" noProof="0"/>
          </a:p>
        </p:txBody>
      </p:sp>
      <p:sp>
        <p:nvSpPr>
          <p:cNvPr id="3" name="Text Placeholder 2"/>
          <p:cNvSpPr>
            <a:spLocks noGrp="1"/>
          </p:cNvSpPr>
          <p:nvPr>
            <p:ph type="body" idx="1"/>
          </p:nvPr>
        </p:nvSpPr>
        <p:spPr>
          <a:xfrm>
            <a:off x="685800" y="4343400"/>
            <a:ext cx="10131428" cy="1447800"/>
          </a:xfrm>
        </p:spPr>
        <p:txBody>
          <a:bodyPr rtlCol="0"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US" noProof="0"/>
              <a:t>Click to edit Master text styles</a:t>
            </a:r>
          </a:p>
        </p:txBody>
      </p:sp>
      <p:sp>
        <p:nvSpPr>
          <p:cNvPr id="4" name="Date Placeholder 3"/>
          <p:cNvSpPr>
            <a:spLocks noGrp="1"/>
          </p:cNvSpPr>
          <p:nvPr>
            <p:ph type="dt" sz="half" idx="10"/>
          </p:nvPr>
        </p:nvSpPr>
        <p:spPr/>
        <p:txBody>
          <a:bodyPr rtlCol="0"/>
          <a:lstStyle/>
          <a:p>
            <a:pPr rtl="0"/>
            <a:fld id="{33DDE387-76E6-446C-B829-0E8C0B174171}" type="datetime1">
              <a:rPr lang="en-GB" noProof="0" smtClean="0"/>
              <a:t>17/09/2023</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69E57DC2-970A-4B3E-BB1C-7A09969E49DF}" type="slidenum">
              <a:rPr lang="en-GB" noProof="0" smtClean="0"/>
              <a:pPr/>
              <a:t>‹#›</a:t>
            </a:fld>
            <a:endParaRPr lang="en-GB" noProof="0"/>
          </a:p>
        </p:txBody>
      </p:sp>
    </p:spTree>
    <p:extLst>
      <p:ext uri="{BB962C8B-B14F-4D97-AF65-F5344CB8AC3E}">
        <p14:creationId xmlns:p14="http://schemas.microsoft.com/office/powerpoint/2010/main" val="349800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en-GB" sz="8000" noProof="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en-GB" sz="8000" noProof="0">
                <a:solidFill>
                  <a:schemeClr val="tx1"/>
                </a:solidFill>
                <a:effectLst/>
              </a:rPr>
              <a:t>“</a:t>
            </a:r>
          </a:p>
        </p:txBody>
      </p:sp>
      <p:sp>
        <p:nvSpPr>
          <p:cNvPr id="16" name="Title 1"/>
          <p:cNvSpPr>
            <a:spLocks noGrp="1"/>
          </p:cNvSpPr>
          <p:nvPr>
            <p:ph type="title"/>
          </p:nvPr>
        </p:nvSpPr>
        <p:spPr>
          <a:xfrm>
            <a:off x="992267" y="609601"/>
            <a:ext cx="9550399" cy="2743199"/>
          </a:xfrm>
        </p:spPr>
        <p:txBody>
          <a:bodyPr rtlCol="0" anchor="ctr">
            <a:normAutofit/>
          </a:bodyPr>
          <a:lstStyle>
            <a:lvl1pPr algn="l">
              <a:defRPr sz="3200" b="0" cap="none">
                <a:solidFill>
                  <a:schemeClr val="tx1"/>
                </a:solidFill>
              </a:defRPr>
            </a:lvl1pPr>
          </a:lstStyle>
          <a:p>
            <a:pPr rtl="0"/>
            <a:r>
              <a:rPr lang="en-US" noProof="0"/>
              <a:t>Click to edit Master title style</a:t>
            </a:r>
            <a:endParaRPr lang="en-GB" noProof="0"/>
          </a:p>
        </p:txBody>
      </p:sp>
      <p:sp>
        <p:nvSpPr>
          <p:cNvPr id="10" name="Text Placeholder 9"/>
          <p:cNvSpPr>
            <a:spLocks noGrp="1"/>
          </p:cNvSpPr>
          <p:nvPr>
            <p:ph type="body" sz="quarter" idx="13"/>
          </p:nvPr>
        </p:nvSpPr>
        <p:spPr>
          <a:xfrm>
            <a:off x="1097875" y="3352800"/>
            <a:ext cx="9339184" cy="381000"/>
          </a:xfrm>
        </p:spPr>
        <p:txBody>
          <a:bodyPr rtlCol="0"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en-US" noProof="0"/>
              <a:t>Click to edit Master text styles</a:t>
            </a:r>
          </a:p>
        </p:txBody>
      </p:sp>
      <p:sp>
        <p:nvSpPr>
          <p:cNvPr id="3" name="Text Placeholder 2"/>
          <p:cNvSpPr>
            <a:spLocks noGrp="1"/>
          </p:cNvSpPr>
          <p:nvPr>
            <p:ph type="body" idx="1"/>
          </p:nvPr>
        </p:nvSpPr>
        <p:spPr>
          <a:xfrm>
            <a:off x="687465" y="4343400"/>
            <a:ext cx="10152367" cy="1447800"/>
          </a:xfrm>
        </p:spPr>
        <p:txBody>
          <a:bodyPr rtlCol="0"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US" noProof="0"/>
              <a:t>Click to edit Master text styles</a:t>
            </a:r>
          </a:p>
        </p:txBody>
      </p:sp>
      <p:sp>
        <p:nvSpPr>
          <p:cNvPr id="4" name="Date Placeholder 3"/>
          <p:cNvSpPr>
            <a:spLocks noGrp="1"/>
          </p:cNvSpPr>
          <p:nvPr>
            <p:ph type="dt" sz="half" idx="10"/>
          </p:nvPr>
        </p:nvSpPr>
        <p:spPr/>
        <p:txBody>
          <a:bodyPr rtlCol="0"/>
          <a:lstStyle/>
          <a:p>
            <a:pPr rtl="0"/>
            <a:fld id="{837AB58A-57FF-4885-9B0C-FF8F5F32457E}" type="datetime1">
              <a:rPr lang="en-GB" noProof="0" smtClean="0"/>
              <a:t>17/09/2023</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69E57DC2-970A-4B3E-BB1C-7A09969E49DF}" type="slidenum">
              <a:rPr lang="en-GB" noProof="0" smtClean="0"/>
              <a:pPr/>
              <a:t>‹#›</a:t>
            </a:fld>
            <a:endParaRPr lang="en-GB" noProof="0"/>
          </a:p>
        </p:txBody>
      </p:sp>
    </p:spTree>
    <p:extLst>
      <p:ext uri="{BB962C8B-B14F-4D97-AF65-F5344CB8AC3E}">
        <p14:creationId xmlns:p14="http://schemas.microsoft.com/office/powerpoint/2010/main" val="320505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rtlCol="0" anchor="b">
            <a:normAutofit/>
          </a:bodyPr>
          <a:lstStyle>
            <a:lvl1pPr algn="l">
              <a:defRPr sz="3200" b="0" cap="none"/>
            </a:lvl1pPr>
          </a:lstStyle>
          <a:p>
            <a:pPr rtl="0"/>
            <a:r>
              <a:rPr lang="en-US" noProof="0"/>
              <a:t>Click to edit Master title style</a:t>
            </a:r>
            <a:endParaRPr lang="en-GB" noProof="0"/>
          </a:p>
        </p:txBody>
      </p:sp>
      <p:sp>
        <p:nvSpPr>
          <p:cNvPr id="3" name="Text Placeholder 2"/>
          <p:cNvSpPr>
            <a:spLocks noGrp="1"/>
          </p:cNvSpPr>
          <p:nvPr>
            <p:ph type="body" idx="1"/>
          </p:nvPr>
        </p:nvSpPr>
        <p:spPr>
          <a:xfrm>
            <a:off x="685801" y="4777381"/>
            <a:ext cx="10131426" cy="860400"/>
          </a:xfrm>
        </p:spPr>
        <p:txBody>
          <a:bodyPr rtlCol="0"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US" noProof="0"/>
              <a:t>Click to edit Master text styles</a:t>
            </a:r>
          </a:p>
        </p:txBody>
      </p:sp>
      <p:sp>
        <p:nvSpPr>
          <p:cNvPr id="4" name="Date Placeholder 3"/>
          <p:cNvSpPr>
            <a:spLocks noGrp="1"/>
          </p:cNvSpPr>
          <p:nvPr>
            <p:ph type="dt" sz="half" idx="10"/>
          </p:nvPr>
        </p:nvSpPr>
        <p:spPr/>
        <p:txBody>
          <a:bodyPr rtlCol="0"/>
          <a:lstStyle/>
          <a:p>
            <a:pPr rtl="0"/>
            <a:fld id="{38A785A2-83F3-4CC3-B704-C68E8AAE5F3A}" type="datetime1">
              <a:rPr lang="en-GB" noProof="0" smtClean="0"/>
              <a:t>17/09/2023</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69E57DC2-970A-4B3E-BB1C-7A09969E49DF}" type="slidenum">
              <a:rPr lang="en-GB" noProof="0" smtClean="0"/>
              <a:pPr/>
              <a:t>‹#›</a:t>
            </a:fld>
            <a:endParaRPr lang="en-GB" noProof="0"/>
          </a:p>
        </p:txBody>
      </p:sp>
    </p:spTree>
    <p:extLst>
      <p:ext uri="{BB962C8B-B14F-4D97-AF65-F5344CB8AC3E}">
        <p14:creationId xmlns:p14="http://schemas.microsoft.com/office/powerpoint/2010/main" val="2178569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en-GB" sz="8000" noProof="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en-GB" sz="8000" noProof="0">
                <a:solidFill>
                  <a:schemeClr val="tx1"/>
                </a:solidFill>
                <a:effectLst/>
              </a:rPr>
              <a:t>“</a:t>
            </a:r>
          </a:p>
        </p:txBody>
      </p:sp>
      <p:sp>
        <p:nvSpPr>
          <p:cNvPr id="16" name="Title 1"/>
          <p:cNvSpPr>
            <a:spLocks noGrp="1"/>
          </p:cNvSpPr>
          <p:nvPr>
            <p:ph type="title"/>
          </p:nvPr>
        </p:nvSpPr>
        <p:spPr>
          <a:xfrm>
            <a:off x="992267" y="609601"/>
            <a:ext cx="9550399" cy="2743199"/>
          </a:xfrm>
        </p:spPr>
        <p:txBody>
          <a:bodyPr rtlCol="0" anchor="ctr">
            <a:normAutofit/>
          </a:bodyPr>
          <a:lstStyle>
            <a:lvl1pPr algn="l">
              <a:defRPr sz="3200" b="0" cap="none">
                <a:solidFill>
                  <a:schemeClr val="tx1"/>
                </a:solidFill>
              </a:defRPr>
            </a:lvl1pPr>
          </a:lstStyle>
          <a:p>
            <a:pPr rtl="0"/>
            <a:r>
              <a:rPr lang="en-US" noProof="0"/>
              <a:t>Click to edit Master title style</a:t>
            </a:r>
            <a:endParaRPr lang="en-GB" noProof="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rtl="0">
              <a:spcBef>
                <a:spcPct val="0"/>
              </a:spcBef>
              <a:buNone/>
            </a:pPr>
            <a:r>
              <a:rPr lang="en-US" noProof="0"/>
              <a:t>Click to edit Master text styles</a:t>
            </a:r>
          </a:p>
        </p:txBody>
      </p:sp>
      <p:sp>
        <p:nvSpPr>
          <p:cNvPr id="3" name="Text Placeholder 2"/>
          <p:cNvSpPr>
            <a:spLocks noGrp="1"/>
          </p:cNvSpPr>
          <p:nvPr>
            <p:ph type="body" idx="1"/>
          </p:nvPr>
        </p:nvSpPr>
        <p:spPr>
          <a:xfrm>
            <a:off x="685799" y="4775200"/>
            <a:ext cx="10135436" cy="1016000"/>
          </a:xfrm>
        </p:spPr>
        <p:txBody>
          <a:bodyPr rtlCol="0"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US" noProof="0"/>
              <a:t>Click to edit Master text styles</a:t>
            </a:r>
          </a:p>
        </p:txBody>
      </p:sp>
      <p:sp>
        <p:nvSpPr>
          <p:cNvPr id="4" name="Date Placeholder 3"/>
          <p:cNvSpPr>
            <a:spLocks noGrp="1"/>
          </p:cNvSpPr>
          <p:nvPr>
            <p:ph type="dt" sz="half" idx="10"/>
          </p:nvPr>
        </p:nvSpPr>
        <p:spPr/>
        <p:txBody>
          <a:bodyPr rtlCol="0"/>
          <a:lstStyle/>
          <a:p>
            <a:pPr rtl="0"/>
            <a:fld id="{8D0BED67-9580-4FA4-97B5-A5E195D81A53}" type="datetime1">
              <a:rPr lang="en-GB" noProof="0" smtClean="0"/>
              <a:t>17/09/2023</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69E57DC2-970A-4B3E-BB1C-7A09969E49DF}" type="slidenum">
              <a:rPr lang="en-GB" noProof="0" smtClean="0"/>
              <a:pPr/>
              <a:t>‹#›</a:t>
            </a:fld>
            <a:endParaRPr lang="en-GB" noProof="0"/>
          </a:p>
        </p:txBody>
      </p:sp>
    </p:spTree>
    <p:extLst>
      <p:ext uri="{BB962C8B-B14F-4D97-AF65-F5344CB8AC3E}">
        <p14:creationId xmlns:p14="http://schemas.microsoft.com/office/powerpoint/2010/main" val="3044187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rtl="0"/>
            <a:r>
              <a:rPr lang="en-US" noProof="0"/>
              <a:t>Click to edit Master title style</a:t>
            </a:r>
            <a:endParaRPr lang="en-GB" noProof="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rtl="0">
              <a:spcBef>
                <a:spcPct val="0"/>
              </a:spcBef>
              <a:buNone/>
            </a:pPr>
            <a:r>
              <a:rPr lang="en-US" noProof="0"/>
              <a:t>Click to edit Master text styles</a:t>
            </a:r>
          </a:p>
        </p:txBody>
      </p:sp>
      <p:sp>
        <p:nvSpPr>
          <p:cNvPr id="3" name="Text Placeholder 2"/>
          <p:cNvSpPr>
            <a:spLocks noGrp="1"/>
          </p:cNvSpPr>
          <p:nvPr>
            <p:ph type="body" idx="1"/>
          </p:nvPr>
        </p:nvSpPr>
        <p:spPr>
          <a:xfrm>
            <a:off x="685800" y="4343400"/>
            <a:ext cx="10131428" cy="1447800"/>
          </a:xfrm>
        </p:spPr>
        <p:txBody>
          <a:bodyPr rtlCol="0"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US" noProof="0"/>
              <a:t>Click to edit Master text styles</a:t>
            </a:r>
          </a:p>
        </p:txBody>
      </p:sp>
      <p:sp>
        <p:nvSpPr>
          <p:cNvPr id="4" name="Date Placeholder 3"/>
          <p:cNvSpPr>
            <a:spLocks noGrp="1"/>
          </p:cNvSpPr>
          <p:nvPr>
            <p:ph type="dt" sz="half" idx="10"/>
          </p:nvPr>
        </p:nvSpPr>
        <p:spPr/>
        <p:txBody>
          <a:bodyPr rtlCol="0"/>
          <a:lstStyle/>
          <a:p>
            <a:pPr rtl="0"/>
            <a:fld id="{DF395BDA-398D-4375-9019-3BEC1D10FCE9}" type="datetime1">
              <a:rPr lang="en-GB" noProof="0" smtClean="0"/>
              <a:t>17/09/2023</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69E57DC2-970A-4B3E-BB1C-7A09969E49DF}" type="slidenum">
              <a:rPr lang="en-GB" noProof="0" smtClean="0"/>
              <a:pPr/>
              <a:t>‹#›</a:t>
            </a:fld>
            <a:endParaRPr lang="en-GB" noProof="0"/>
          </a:p>
        </p:txBody>
      </p:sp>
    </p:spTree>
    <p:extLst>
      <p:ext uri="{BB962C8B-B14F-4D97-AF65-F5344CB8AC3E}">
        <p14:creationId xmlns:p14="http://schemas.microsoft.com/office/powerpoint/2010/main" val="4285960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rtlCol="0"/>
          <a:lstStyle/>
          <a:p>
            <a:pPr rtl="0"/>
            <a:r>
              <a:rPr lang="en-US" noProof="0"/>
              <a:t>Click to edit Master title style</a:t>
            </a:r>
            <a:endParaRPr lang="en-GB" noProof="0"/>
          </a:p>
        </p:txBody>
      </p:sp>
      <p:sp>
        <p:nvSpPr>
          <p:cNvPr id="3" name="Vertical Text Placeholder 2"/>
          <p:cNvSpPr>
            <a:spLocks noGrp="1"/>
          </p:cNvSpPr>
          <p:nvPr>
            <p:ph type="body" orient="vert" idx="1"/>
          </p:nvPr>
        </p:nvSpPr>
        <p:spPr/>
        <p:txBody>
          <a:bodyPr vert="eaVert" rtlCol="0" anchor="t"/>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Date Placeholder 3"/>
          <p:cNvSpPr>
            <a:spLocks noGrp="1"/>
          </p:cNvSpPr>
          <p:nvPr>
            <p:ph type="dt" sz="half" idx="10"/>
          </p:nvPr>
        </p:nvSpPr>
        <p:spPr/>
        <p:txBody>
          <a:bodyPr rtlCol="0"/>
          <a:lstStyle/>
          <a:p>
            <a:pPr rtl="0"/>
            <a:fld id="{B905BF75-B0B2-4A51-B3DF-71D3D1F6D1F8}" type="datetime1">
              <a:rPr lang="en-GB" noProof="0" smtClean="0"/>
              <a:t>17/09/2023</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69E57DC2-970A-4B3E-BB1C-7A09969E49DF}" type="slidenum">
              <a:rPr lang="en-GB" noProof="0" smtClean="0"/>
              <a:t>‹#›</a:t>
            </a:fld>
            <a:endParaRPr lang="en-GB" noProof="0"/>
          </a:p>
        </p:txBody>
      </p:sp>
    </p:spTree>
    <p:extLst>
      <p:ext uri="{BB962C8B-B14F-4D97-AF65-F5344CB8AC3E}">
        <p14:creationId xmlns:p14="http://schemas.microsoft.com/office/powerpoint/2010/main" val="2202126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rtlCol="0"/>
          <a:lstStyle/>
          <a:p>
            <a:pPr rtl="0"/>
            <a:r>
              <a:rPr lang="en-US" noProof="0"/>
              <a:t>Click to edit Master title style</a:t>
            </a:r>
            <a:endParaRPr lang="en-GB" noProof="0"/>
          </a:p>
        </p:txBody>
      </p:sp>
      <p:sp>
        <p:nvSpPr>
          <p:cNvPr id="3" name="Vertical Text Placeholder 2"/>
          <p:cNvSpPr>
            <a:spLocks noGrp="1"/>
          </p:cNvSpPr>
          <p:nvPr>
            <p:ph type="body" orient="vert" idx="1"/>
          </p:nvPr>
        </p:nvSpPr>
        <p:spPr>
          <a:xfrm>
            <a:off x="685800" y="609600"/>
            <a:ext cx="7832116" cy="5181600"/>
          </a:xfrm>
        </p:spPr>
        <p:txBody>
          <a:bodyPr vert="eaVert" rtlCol="0" anchor="t"/>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Date Placeholder 3"/>
          <p:cNvSpPr>
            <a:spLocks noGrp="1"/>
          </p:cNvSpPr>
          <p:nvPr>
            <p:ph type="dt" sz="half" idx="10"/>
          </p:nvPr>
        </p:nvSpPr>
        <p:spPr/>
        <p:txBody>
          <a:bodyPr rtlCol="0"/>
          <a:lstStyle/>
          <a:p>
            <a:pPr rtl="0"/>
            <a:fld id="{E4C1748C-E82D-495B-8EBF-8E1A8947A970}" type="datetime1">
              <a:rPr lang="en-GB" noProof="0" smtClean="0"/>
              <a:t>17/09/2023</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69E57DC2-970A-4B3E-BB1C-7A09969E49DF}" type="slidenum">
              <a:rPr lang="en-GB" noProof="0" smtClean="0"/>
              <a:t>‹#›</a:t>
            </a:fld>
            <a:endParaRPr lang="en-GB" noProof="0"/>
          </a:p>
        </p:txBody>
      </p:sp>
    </p:spTree>
    <p:extLst>
      <p:ext uri="{BB962C8B-B14F-4D97-AF65-F5344CB8AC3E}">
        <p14:creationId xmlns:p14="http://schemas.microsoft.com/office/powerpoint/2010/main" val="2447542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rtlCol="0"/>
          <a:lstStyle/>
          <a:p>
            <a:pPr rtl="0"/>
            <a:r>
              <a:rPr lang="en-US" noProof="0"/>
              <a:t>Click to edit Master title style</a:t>
            </a:r>
            <a:endParaRPr lang="en-GB" noProof="0"/>
          </a:p>
        </p:txBody>
      </p:sp>
      <p:sp>
        <p:nvSpPr>
          <p:cNvPr id="3" name="Content Placeholder 2"/>
          <p:cNvSpPr>
            <a:spLocks noGrp="1"/>
          </p:cNvSpPr>
          <p:nvPr>
            <p:ph idx="1"/>
          </p:nvPr>
        </p:nvSpPr>
        <p:spPr/>
        <p:txBody>
          <a:bodyPr rtlCol="0" anchor="ct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Date Placeholder 3"/>
          <p:cNvSpPr>
            <a:spLocks noGrp="1"/>
          </p:cNvSpPr>
          <p:nvPr>
            <p:ph type="dt" sz="half" idx="10"/>
          </p:nvPr>
        </p:nvSpPr>
        <p:spPr/>
        <p:txBody>
          <a:bodyPr rtlCol="0"/>
          <a:lstStyle/>
          <a:p>
            <a:pPr rtl="0"/>
            <a:fld id="{4E21552F-1D3E-440B-BB48-D8CC39A7FE39}" type="datetime1">
              <a:rPr lang="en-GB" noProof="0" smtClean="0"/>
              <a:t>17/09/2023</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69E57DC2-970A-4B3E-BB1C-7A09969E49DF}" type="slidenum">
              <a:rPr lang="en-GB" noProof="0" smtClean="0"/>
              <a:t>‹#›</a:t>
            </a:fld>
            <a:endParaRPr lang="en-GB" noProof="0"/>
          </a:p>
        </p:txBody>
      </p:sp>
    </p:spTree>
    <p:extLst>
      <p:ext uri="{BB962C8B-B14F-4D97-AF65-F5344CB8AC3E}">
        <p14:creationId xmlns:p14="http://schemas.microsoft.com/office/powerpoint/2010/main" val="2466546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rtlCol="0" anchor="b"/>
          <a:lstStyle>
            <a:lvl1pPr algn="l">
              <a:defRPr sz="4000" b="0" cap="all"/>
            </a:lvl1pPr>
          </a:lstStyle>
          <a:p>
            <a:pPr rtl="0"/>
            <a:r>
              <a:rPr lang="en-US" noProof="0"/>
              <a:t>Click to edit Master title style</a:t>
            </a:r>
            <a:endParaRPr lang="en-GB" noProof="0"/>
          </a:p>
        </p:txBody>
      </p:sp>
      <p:sp>
        <p:nvSpPr>
          <p:cNvPr id="3" name="Text Placeholder 2"/>
          <p:cNvSpPr>
            <a:spLocks noGrp="1"/>
          </p:cNvSpPr>
          <p:nvPr>
            <p:ph type="body" idx="1"/>
          </p:nvPr>
        </p:nvSpPr>
        <p:spPr>
          <a:xfrm>
            <a:off x="685799" y="4777381"/>
            <a:ext cx="10131428" cy="860400"/>
          </a:xfrm>
        </p:spPr>
        <p:txBody>
          <a:bodyPr rtlCol="0"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US" noProof="0"/>
              <a:t>Click to edit Master text styles</a:t>
            </a:r>
          </a:p>
        </p:txBody>
      </p:sp>
      <p:sp>
        <p:nvSpPr>
          <p:cNvPr id="4" name="Date Placeholder 3"/>
          <p:cNvSpPr>
            <a:spLocks noGrp="1"/>
          </p:cNvSpPr>
          <p:nvPr>
            <p:ph type="dt" sz="half" idx="10"/>
          </p:nvPr>
        </p:nvSpPr>
        <p:spPr/>
        <p:txBody>
          <a:bodyPr rtlCol="0"/>
          <a:lstStyle/>
          <a:p>
            <a:pPr rtl="0"/>
            <a:fld id="{2D68592E-0D2E-4227-812D-A1AF6778D95B}" type="datetime1">
              <a:rPr lang="en-GB" noProof="0" smtClean="0"/>
              <a:t>17/09/2023</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69E57DC2-970A-4B3E-BB1C-7A09969E49DF}" type="slidenum">
              <a:rPr lang="en-GB" noProof="0" smtClean="0"/>
              <a:pPr/>
              <a:t>‹#›</a:t>
            </a:fld>
            <a:endParaRPr lang="en-GB" noProof="0"/>
          </a:p>
        </p:txBody>
      </p:sp>
    </p:spTree>
    <p:extLst>
      <p:ext uri="{BB962C8B-B14F-4D97-AF65-F5344CB8AC3E}">
        <p14:creationId xmlns:p14="http://schemas.microsoft.com/office/powerpoint/2010/main" val="107458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rtlCol="0"/>
          <a:lstStyle/>
          <a:p>
            <a:pPr rtl="0"/>
            <a:r>
              <a:rPr lang="en-US" noProof="0"/>
              <a:t>Click to edit Master title style</a:t>
            </a:r>
            <a:endParaRPr lang="en-GB" noProof="0"/>
          </a:p>
        </p:txBody>
      </p:sp>
      <p:sp>
        <p:nvSpPr>
          <p:cNvPr id="3" name="Content Placeholder 2"/>
          <p:cNvSpPr>
            <a:spLocks noGrp="1"/>
          </p:cNvSpPr>
          <p:nvPr>
            <p:ph sz="half" idx="1"/>
          </p:nvPr>
        </p:nvSpPr>
        <p:spPr>
          <a:xfrm>
            <a:off x="685802" y="2142067"/>
            <a:ext cx="4995334" cy="3649134"/>
          </a:xfrm>
        </p:spPr>
        <p:txBody>
          <a:bodyPr rtlCol="0">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Content Placeholder 3"/>
          <p:cNvSpPr>
            <a:spLocks noGrp="1"/>
          </p:cNvSpPr>
          <p:nvPr>
            <p:ph sz="half" idx="2"/>
          </p:nvPr>
        </p:nvSpPr>
        <p:spPr>
          <a:xfrm>
            <a:off x="5821895" y="2142067"/>
            <a:ext cx="4995332" cy="3649133"/>
          </a:xfrm>
        </p:spPr>
        <p:txBody>
          <a:bodyPr rtlCol="0">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 name="Date Placeholder 4"/>
          <p:cNvSpPr>
            <a:spLocks noGrp="1"/>
          </p:cNvSpPr>
          <p:nvPr>
            <p:ph type="dt" sz="half" idx="10"/>
          </p:nvPr>
        </p:nvSpPr>
        <p:spPr/>
        <p:txBody>
          <a:bodyPr rtlCol="0"/>
          <a:lstStyle/>
          <a:p>
            <a:pPr rtl="0"/>
            <a:fld id="{092D208F-547B-4225-8D99-14EFAE09E88A}" type="datetime1">
              <a:rPr lang="en-GB" noProof="0" smtClean="0"/>
              <a:t>17/09/2023</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69E57DC2-970A-4B3E-BB1C-7A09969E49DF}" type="slidenum">
              <a:rPr lang="en-GB" noProof="0" smtClean="0"/>
              <a:t>‹#›</a:t>
            </a:fld>
            <a:endParaRPr lang="en-GB" noProof="0"/>
          </a:p>
        </p:txBody>
      </p:sp>
    </p:spTree>
    <p:extLst>
      <p:ext uri="{BB962C8B-B14F-4D97-AF65-F5344CB8AC3E}">
        <p14:creationId xmlns:p14="http://schemas.microsoft.com/office/powerpoint/2010/main" val="1623104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pPr rtl="0"/>
            <a:r>
              <a:rPr lang="en-US" noProof="0"/>
              <a:t>Click to edit Master title style</a:t>
            </a:r>
            <a:endParaRPr lang="en-GB" noProof="0"/>
          </a:p>
        </p:txBody>
      </p:sp>
      <p:sp>
        <p:nvSpPr>
          <p:cNvPr id="3" name="Text Placeholder 2"/>
          <p:cNvSpPr>
            <a:spLocks noGrp="1"/>
          </p:cNvSpPr>
          <p:nvPr>
            <p:ph type="body" idx="1"/>
          </p:nvPr>
        </p:nvSpPr>
        <p:spPr>
          <a:xfrm>
            <a:off x="973670" y="2218267"/>
            <a:ext cx="4709054" cy="576262"/>
          </a:xfrm>
        </p:spPr>
        <p:txBody>
          <a:bodyPr rtlCol="0"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p:cNvSpPr>
            <a:spLocks noGrp="1"/>
          </p:cNvSpPr>
          <p:nvPr>
            <p:ph sz="half" idx="2"/>
          </p:nvPr>
        </p:nvSpPr>
        <p:spPr>
          <a:xfrm>
            <a:off x="685801" y="2870201"/>
            <a:ext cx="4996923" cy="2920998"/>
          </a:xfrm>
        </p:spPr>
        <p:txBody>
          <a:bodyPr rtlCol="0" anchor="t">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 name="Text Placeholder 4"/>
          <p:cNvSpPr>
            <a:spLocks noGrp="1"/>
          </p:cNvSpPr>
          <p:nvPr>
            <p:ph type="body" sz="quarter" idx="3"/>
          </p:nvPr>
        </p:nvSpPr>
        <p:spPr>
          <a:xfrm>
            <a:off x="6096003" y="2226734"/>
            <a:ext cx="4722813" cy="576262"/>
          </a:xfrm>
        </p:spPr>
        <p:txBody>
          <a:bodyPr rtlCol="0"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6" name="Content Placeholder 5"/>
          <p:cNvSpPr>
            <a:spLocks noGrp="1"/>
          </p:cNvSpPr>
          <p:nvPr>
            <p:ph sz="quarter" idx="4"/>
          </p:nvPr>
        </p:nvSpPr>
        <p:spPr>
          <a:xfrm>
            <a:off x="5823483" y="2870201"/>
            <a:ext cx="4995334" cy="2920998"/>
          </a:xfrm>
        </p:spPr>
        <p:txBody>
          <a:bodyPr rtlCol="0" anchor="t">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7" name="Date Placeholder 6"/>
          <p:cNvSpPr>
            <a:spLocks noGrp="1"/>
          </p:cNvSpPr>
          <p:nvPr>
            <p:ph type="dt" sz="half" idx="10"/>
          </p:nvPr>
        </p:nvSpPr>
        <p:spPr/>
        <p:txBody>
          <a:bodyPr rtlCol="0"/>
          <a:lstStyle/>
          <a:p>
            <a:pPr rtl="0"/>
            <a:fld id="{B5A6E6B8-C81E-44CD-94D7-562E9A9CC48B}" type="datetime1">
              <a:rPr lang="en-GB" noProof="0" smtClean="0"/>
              <a:t>17/09/2023</a:t>
            </a:fld>
            <a:endParaRPr lang="en-GB" noProof="0"/>
          </a:p>
        </p:txBody>
      </p:sp>
      <p:sp>
        <p:nvSpPr>
          <p:cNvPr id="8" name="Footer Placeholder 7"/>
          <p:cNvSpPr>
            <a:spLocks noGrp="1"/>
          </p:cNvSpPr>
          <p:nvPr>
            <p:ph type="ftr" sz="quarter" idx="11"/>
          </p:nvPr>
        </p:nvSpPr>
        <p:spPr/>
        <p:txBody>
          <a:bodyPr rtlCol="0"/>
          <a:lstStyle/>
          <a:p>
            <a:pPr rtl="0"/>
            <a:endParaRPr lang="en-GB" noProof="0"/>
          </a:p>
        </p:txBody>
      </p:sp>
      <p:sp>
        <p:nvSpPr>
          <p:cNvPr id="9" name="Slide Number Placeholder 8"/>
          <p:cNvSpPr>
            <a:spLocks noGrp="1"/>
          </p:cNvSpPr>
          <p:nvPr>
            <p:ph type="sldNum" sz="quarter" idx="12"/>
          </p:nvPr>
        </p:nvSpPr>
        <p:spPr/>
        <p:txBody>
          <a:bodyPr rtlCol="0"/>
          <a:lstStyle/>
          <a:p>
            <a:pPr rtl="0"/>
            <a:fld id="{69E57DC2-970A-4B3E-BB1C-7A09969E49DF}" type="slidenum">
              <a:rPr lang="en-GB" noProof="0" smtClean="0"/>
              <a:t>‹#›</a:t>
            </a:fld>
            <a:endParaRPr lang="en-GB" noProof="0"/>
          </a:p>
        </p:txBody>
      </p:sp>
    </p:spTree>
    <p:extLst>
      <p:ext uri="{BB962C8B-B14F-4D97-AF65-F5344CB8AC3E}">
        <p14:creationId xmlns:p14="http://schemas.microsoft.com/office/powerpoint/2010/main" val="198729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rtlCol="0"/>
          <a:lstStyle/>
          <a:p>
            <a:pPr rtl="0"/>
            <a:r>
              <a:rPr lang="en-US" noProof="0"/>
              <a:t>Click to edit Master title style</a:t>
            </a:r>
            <a:endParaRPr lang="en-GB" noProof="0"/>
          </a:p>
        </p:txBody>
      </p:sp>
      <p:sp>
        <p:nvSpPr>
          <p:cNvPr id="3" name="Date Placeholder 2"/>
          <p:cNvSpPr>
            <a:spLocks noGrp="1"/>
          </p:cNvSpPr>
          <p:nvPr>
            <p:ph type="dt" sz="half" idx="10"/>
          </p:nvPr>
        </p:nvSpPr>
        <p:spPr/>
        <p:txBody>
          <a:bodyPr rtlCol="0"/>
          <a:lstStyle/>
          <a:p>
            <a:pPr rtl="0"/>
            <a:fld id="{C96D41C0-1FE7-4365-8105-6573436B100F}" type="datetime1">
              <a:rPr lang="en-GB" noProof="0" smtClean="0"/>
              <a:t>17/09/2023</a:t>
            </a:fld>
            <a:endParaRPr lang="en-GB" noProof="0"/>
          </a:p>
        </p:txBody>
      </p:sp>
      <p:sp>
        <p:nvSpPr>
          <p:cNvPr id="4" name="Footer Placeholder 3"/>
          <p:cNvSpPr>
            <a:spLocks noGrp="1"/>
          </p:cNvSpPr>
          <p:nvPr>
            <p:ph type="ftr" sz="quarter" idx="11"/>
          </p:nvPr>
        </p:nvSpPr>
        <p:spPr/>
        <p:txBody>
          <a:bodyPr rtlCol="0"/>
          <a:lstStyle/>
          <a:p>
            <a:pPr rtl="0"/>
            <a:endParaRPr lang="en-GB" noProof="0"/>
          </a:p>
        </p:txBody>
      </p:sp>
      <p:sp>
        <p:nvSpPr>
          <p:cNvPr id="5" name="Slide Number Placeholder 4"/>
          <p:cNvSpPr>
            <a:spLocks noGrp="1"/>
          </p:cNvSpPr>
          <p:nvPr>
            <p:ph type="sldNum" sz="quarter" idx="12"/>
          </p:nvPr>
        </p:nvSpPr>
        <p:spPr/>
        <p:txBody>
          <a:bodyPr rtlCol="0"/>
          <a:lstStyle/>
          <a:p>
            <a:pPr rtl="0"/>
            <a:fld id="{69E57DC2-970A-4B3E-BB1C-7A09969E49DF}" type="slidenum">
              <a:rPr lang="en-GB" noProof="0" smtClean="0"/>
              <a:t>‹#›</a:t>
            </a:fld>
            <a:endParaRPr lang="en-GB" noProof="0"/>
          </a:p>
        </p:txBody>
      </p:sp>
    </p:spTree>
    <p:extLst>
      <p:ext uri="{BB962C8B-B14F-4D97-AF65-F5344CB8AC3E}">
        <p14:creationId xmlns:p14="http://schemas.microsoft.com/office/powerpoint/2010/main" val="4240550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rtlCol="0"/>
          <a:lstStyle/>
          <a:p>
            <a:pPr rtl="0"/>
            <a:fld id="{C0040549-EBD3-46A8-BBE1-B0D6DAD810D6}" type="datetime1">
              <a:rPr lang="en-GB" noProof="0" smtClean="0"/>
              <a:t>17/09/2023</a:t>
            </a:fld>
            <a:endParaRPr lang="en-GB" noProof="0"/>
          </a:p>
        </p:txBody>
      </p:sp>
      <p:sp>
        <p:nvSpPr>
          <p:cNvPr id="3" name="Footer Placeholder 2"/>
          <p:cNvSpPr>
            <a:spLocks noGrp="1"/>
          </p:cNvSpPr>
          <p:nvPr>
            <p:ph type="ftr" sz="quarter" idx="11"/>
          </p:nvPr>
        </p:nvSpPr>
        <p:spPr/>
        <p:txBody>
          <a:bodyPr rtlCol="0"/>
          <a:lstStyle/>
          <a:p>
            <a:pPr rtl="0"/>
            <a:endParaRPr lang="en-GB" noProof="0"/>
          </a:p>
        </p:txBody>
      </p:sp>
      <p:sp>
        <p:nvSpPr>
          <p:cNvPr id="4" name="Slide Number Placeholder 3"/>
          <p:cNvSpPr>
            <a:spLocks noGrp="1"/>
          </p:cNvSpPr>
          <p:nvPr>
            <p:ph type="sldNum" sz="quarter" idx="12"/>
          </p:nvPr>
        </p:nvSpPr>
        <p:spPr/>
        <p:txBody>
          <a:bodyPr rtlCol="0"/>
          <a:lstStyle/>
          <a:p>
            <a:pPr rtl="0"/>
            <a:fld id="{69E57DC2-970A-4B3E-BB1C-7A09969E49DF}" type="slidenum">
              <a:rPr lang="en-GB" noProof="0" smtClean="0"/>
              <a:t>‹#›</a:t>
            </a:fld>
            <a:endParaRPr lang="en-GB" noProof="0"/>
          </a:p>
        </p:txBody>
      </p:sp>
    </p:spTree>
    <p:extLst>
      <p:ext uri="{BB962C8B-B14F-4D97-AF65-F5344CB8AC3E}">
        <p14:creationId xmlns:p14="http://schemas.microsoft.com/office/powerpoint/2010/main" val="329307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rtlCol="0" anchor="b">
            <a:normAutofit/>
          </a:bodyPr>
          <a:lstStyle>
            <a:lvl1pPr algn="l">
              <a:defRPr sz="2400" b="0"/>
            </a:lvl1pPr>
          </a:lstStyle>
          <a:p>
            <a:pPr rtl="0"/>
            <a:r>
              <a:rPr lang="en-US" noProof="0"/>
              <a:t>Click to edit Master title style</a:t>
            </a:r>
            <a:endParaRPr lang="en-GB" noProof="0"/>
          </a:p>
        </p:txBody>
      </p:sp>
      <p:sp>
        <p:nvSpPr>
          <p:cNvPr id="3" name="Content Placeholder 2"/>
          <p:cNvSpPr>
            <a:spLocks noGrp="1"/>
          </p:cNvSpPr>
          <p:nvPr>
            <p:ph idx="1"/>
          </p:nvPr>
        </p:nvSpPr>
        <p:spPr>
          <a:xfrm>
            <a:off x="4648201" y="609601"/>
            <a:ext cx="6169026" cy="5181600"/>
          </a:xfrm>
        </p:spPr>
        <p:txBody>
          <a:bodyPr rtlCol="0" anchor="ctr">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Text Placeholder 3"/>
          <p:cNvSpPr>
            <a:spLocks noGrp="1"/>
          </p:cNvSpPr>
          <p:nvPr>
            <p:ph type="body" sz="half" idx="2"/>
          </p:nvPr>
        </p:nvSpPr>
        <p:spPr>
          <a:xfrm>
            <a:off x="685800" y="3445933"/>
            <a:ext cx="3680885" cy="1828800"/>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noProof="0"/>
              <a:t>Click to edit Master text styles</a:t>
            </a:r>
          </a:p>
        </p:txBody>
      </p:sp>
      <p:sp>
        <p:nvSpPr>
          <p:cNvPr id="5" name="Date Placeholder 4"/>
          <p:cNvSpPr>
            <a:spLocks noGrp="1"/>
          </p:cNvSpPr>
          <p:nvPr>
            <p:ph type="dt" sz="half" idx="10"/>
          </p:nvPr>
        </p:nvSpPr>
        <p:spPr/>
        <p:txBody>
          <a:bodyPr rtlCol="0"/>
          <a:lstStyle/>
          <a:p>
            <a:pPr rtl="0"/>
            <a:fld id="{D034A7B0-A803-48EB-B928-17C9778CB737}" type="datetime1">
              <a:rPr lang="en-GB" noProof="0" smtClean="0"/>
              <a:t>17/09/2023</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69E57DC2-970A-4B3E-BB1C-7A09969E49DF}" type="slidenum">
              <a:rPr lang="en-GB" noProof="0" smtClean="0"/>
              <a:pPr/>
              <a:t>‹#›</a:t>
            </a:fld>
            <a:endParaRPr lang="en-GB" noProof="0"/>
          </a:p>
        </p:txBody>
      </p:sp>
    </p:spTree>
    <p:extLst>
      <p:ext uri="{BB962C8B-B14F-4D97-AF65-F5344CB8AC3E}">
        <p14:creationId xmlns:p14="http://schemas.microsoft.com/office/powerpoint/2010/main" val="1140976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rtlCol="0" anchor="b">
            <a:normAutofit/>
          </a:bodyPr>
          <a:lstStyle>
            <a:lvl1pPr algn="l">
              <a:defRPr sz="2800" b="0"/>
            </a:lvl1pPr>
          </a:lstStyle>
          <a:p>
            <a:pPr rtl="0"/>
            <a:r>
              <a:rPr lang="en-US" noProof="0"/>
              <a:t>Click to edit Master title style</a:t>
            </a:r>
            <a:endParaRPr lang="en-GB" noProof="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n-US" noProof="0"/>
              <a:t>Click icon to add picture</a:t>
            </a:r>
            <a:endParaRPr lang="en-GB" noProof="0"/>
          </a:p>
        </p:txBody>
      </p:sp>
      <p:sp>
        <p:nvSpPr>
          <p:cNvPr id="4" name="Text Placeholder 3"/>
          <p:cNvSpPr>
            <a:spLocks noGrp="1"/>
          </p:cNvSpPr>
          <p:nvPr>
            <p:ph type="body" sz="half" idx="2"/>
          </p:nvPr>
        </p:nvSpPr>
        <p:spPr>
          <a:xfrm>
            <a:off x="685800" y="2971800"/>
            <a:ext cx="6164653" cy="1828800"/>
          </a:xfrm>
        </p:spPr>
        <p:txBody>
          <a:bodyPr rtlCol="0"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noProof="0"/>
              <a:t>Click to edit Master text styles</a:t>
            </a:r>
          </a:p>
        </p:txBody>
      </p:sp>
      <p:sp>
        <p:nvSpPr>
          <p:cNvPr id="5" name="Date Placeholder 4"/>
          <p:cNvSpPr>
            <a:spLocks noGrp="1"/>
          </p:cNvSpPr>
          <p:nvPr>
            <p:ph type="dt" sz="half" idx="10"/>
          </p:nvPr>
        </p:nvSpPr>
        <p:spPr/>
        <p:txBody>
          <a:bodyPr rtlCol="0"/>
          <a:lstStyle/>
          <a:p>
            <a:pPr rtl="0"/>
            <a:fld id="{A5E0C383-5762-4350-8B0C-BBD7EEB87FEC}" type="datetime1">
              <a:rPr lang="en-GB" noProof="0" smtClean="0"/>
              <a:t>17/09/2023</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69E57DC2-970A-4B3E-BB1C-7A09969E49DF}" type="slidenum">
              <a:rPr lang="en-GB" noProof="0" smtClean="0"/>
              <a:pPr/>
              <a:t>‹#›</a:t>
            </a:fld>
            <a:endParaRPr lang="en-GB" noProof="0"/>
          </a:p>
        </p:txBody>
      </p:sp>
    </p:spTree>
    <p:extLst>
      <p:ext uri="{BB962C8B-B14F-4D97-AF65-F5344CB8AC3E}">
        <p14:creationId xmlns:p14="http://schemas.microsoft.com/office/powerpoint/2010/main" val="217908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pPr rtl="0"/>
            <a:r>
              <a:rPr lang="en-US" noProof="0"/>
              <a:t>Click to edit Master title style</a:t>
            </a:r>
            <a:endParaRPr lang="en-GB" noProof="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Quarter level</a:t>
            </a:r>
          </a:p>
          <a:p>
            <a:pPr lvl="4" rtl="0"/>
            <a:r>
              <a:rPr lang="en-GB" noProof="0"/>
              <a:t>Fifth level</a:t>
            </a:r>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48760432-64E1-492A-A99A-DD20BDEC9669}" type="datetime1">
              <a:rPr lang="en-GB" noProof="0" smtClean="0"/>
              <a:t>17/09/2023</a:t>
            </a:fld>
            <a:endParaRPr lang="en-GB" noProof="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rtl="0"/>
            <a:endParaRPr lang="en-GB" noProof="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69E57DC2-970A-4B3E-BB1C-7A09969E49DF}" type="slidenum">
              <a:rPr lang="en-GB" noProof="0" smtClean="0"/>
              <a:pPr/>
              <a:t>‹#›</a:t>
            </a:fld>
            <a:endParaRPr lang="en-GB" noProof="0"/>
          </a:p>
        </p:txBody>
      </p:sp>
    </p:spTree>
    <p:extLst>
      <p:ext uri="{BB962C8B-B14F-4D97-AF65-F5344CB8AC3E}">
        <p14:creationId xmlns:p14="http://schemas.microsoft.com/office/powerpoint/2010/main" val="645065765"/>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jpe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6.jpg"/><Relationship Id="rId10" Type="http://schemas.microsoft.com/office/2007/relationships/diagramDrawing" Target="../diagrams/drawing1.xml"/><Relationship Id="rId4" Type="http://schemas.openxmlformats.org/officeDocument/2006/relationships/image" Target="../media/image5.jpg"/><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ight sky with mountains far away on the horizon">
            <a:extLst>
              <a:ext uri="{FF2B5EF4-FFF2-40B4-BE49-F238E27FC236}">
                <a16:creationId xmlns:a16="http://schemas.microsoft.com/office/drawing/2014/main" id="{7C454B0C-0819-4D56-9275-BCE254DA659D}"/>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340C7600-5BA8-4A54-887F-74AF87750A31}"/>
              </a:ext>
            </a:extLst>
          </p:cNvPr>
          <p:cNvSpPr>
            <a:spLocks noGrp="1"/>
          </p:cNvSpPr>
          <p:nvPr>
            <p:ph type="ctrTitle"/>
          </p:nvPr>
        </p:nvSpPr>
        <p:spPr>
          <a:xfrm>
            <a:off x="3962399" y="2554817"/>
            <a:ext cx="7197726" cy="2421464"/>
          </a:xfrm>
        </p:spPr>
        <p:txBody>
          <a:bodyPr rtlCol="0">
            <a:normAutofit/>
          </a:bodyPr>
          <a:lstStyle/>
          <a:p>
            <a:pPr rtl="0"/>
            <a:r>
              <a:rPr lang="en-GB" b="1" dirty="0"/>
              <a:t>Future PROOFING THE CODE OF PRACTICE?</a:t>
            </a:r>
          </a:p>
        </p:txBody>
      </p:sp>
      <p:sp>
        <p:nvSpPr>
          <p:cNvPr id="3" name="Subtitle 2">
            <a:extLst>
              <a:ext uri="{FF2B5EF4-FFF2-40B4-BE49-F238E27FC236}">
                <a16:creationId xmlns:a16="http://schemas.microsoft.com/office/drawing/2014/main" id="{AE584786-6548-4BB4-95FD-977AD1F362C6}"/>
              </a:ext>
            </a:extLst>
          </p:cNvPr>
          <p:cNvSpPr>
            <a:spLocks noGrp="1"/>
          </p:cNvSpPr>
          <p:nvPr>
            <p:ph type="subTitle" idx="1"/>
          </p:nvPr>
        </p:nvSpPr>
        <p:spPr>
          <a:xfrm>
            <a:off x="3962399" y="4976282"/>
            <a:ext cx="7197726" cy="1405467"/>
          </a:xfrm>
        </p:spPr>
        <p:txBody>
          <a:bodyPr rtlCol="0">
            <a:normAutofit/>
          </a:bodyPr>
          <a:lstStyle/>
          <a:p>
            <a:pPr rtl="0"/>
            <a:r>
              <a:rPr lang="en-GB" sz="2400" dirty="0">
                <a:solidFill>
                  <a:schemeClr val="accent1">
                    <a:lumMod val="40000"/>
                    <a:lumOff val="60000"/>
                  </a:schemeClr>
                </a:solidFill>
              </a:rPr>
              <a:t>Stephen Penneck</a:t>
            </a:r>
          </a:p>
          <a:p>
            <a:pPr rtl="0"/>
            <a:r>
              <a:rPr lang="en-GB" sz="2400" dirty="0">
                <a:solidFill>
                  <a:schemeClr val="accent1">
                    <a:lumMod val="40000"/>
                    <a:lumOff val="60000"/>
                  </a:schemeClr>
                </a:solidFill>
              </a:rPr>
              <a:t>What is the future for UKSA?</a:t>
            </a:r>
          </a:p>
          <a:p>
            <a:pPr rtl="0"/>
            <a:r>
              <a:rPr lang="en-GB" dirty="0">
                <a:solidFill>
                  <a:schemeClr val="accent1">
                    <a:lumMod val="40000"/>
                    <a:lumOff val="60000"/>
                  </a:schemeClr>
                </a:solidFill>
              </a:rPr>
              <a:t>19 September 2023</a:t>
            </a:r>
          </a:p>
        </p:txBody>
      </p:sp>
    </p:spTree>
    <p:extLst>
      <p:ext uri="{BB962C8B-B14F-4D97-AF65-F5344CB8AC3E}">
        <p14:creationId xmlns:p14="http://schemas.microsoft.com/office/powerpoint/2010/main" val="3417721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9F444-FCBD-B140-9C05-E443FA0805C4}"/>
              </a:ext>
            </a:extLst>
          </p:cNvPr>
          <p:cNvSpPr>
            <a:spLocks noGrp="1"/>
          </p:cNvSpPr>
          <p:nvPr>
            <p:ph type="title"/>
          </p:nvPr>
        </p:nvSpPr>
        <p:spPr>
          <a:xfrm>
            <a:off x="685801" y="609600"/>
            <a:ext cx="6143423" cy="1456267"/>
          </a:xfrm>
        </p:spPr>
        <p:txBody>
          <a:bodyPr rtlCol="0">
            <a:normAutofit/>
          </a:bodyPr>
          <a:lstStyle/>
          <a:p>
            <a:pPr rtl="0"/>
            <a:r>
              <a:rPr lang="en-GB" sz="4400" cap="none" dirty="0">
                <a:latin typeface="+mn-lt"/>
              </a:rPr>
              <a:t>What are the challenges?</a:t>
            </a:r>
          </a:p>
        </p:txBody>
      </p:sp>
      <p:pic>
        <p:nvPicPr>
          <p:cNvPr id="4" name="Picture 3" descr="satellite against the night sky">
            <a:extLst>
              <a:ext uri="{FF2B5EF4-FFF2-40B4-BE49-F238E27FC236}">
                <a16:creationId xmlns:a16="http://schemas.microsoft.com/office/drawing/2014/main" id="{D4F2268B-BB87-42FB-B84F-C145C01B497A}"/>
              </a:ext>
            </a:extLst>
          </p:cNvPr>
          <p:cNvPicPr>
            <a:picLocks noChangeAspect="1"/>
          </p:cNvPicPr>
          <p:nvPr/>
        </p:nvPicPr>
        <p:blipFill rotWithShape="1">
          <a:blip r:embed="rId4"/>
          <a:srcRect l="8611" r="16027" b="1"/>
          <a:stretch/>
        </p:blipFill>
        <p:spPr>
          <a:xfrm>
            <a:off x="8888133" y="4144246"/>
            <a:ext cx="3302966" cy="2717299"/>
          </a:xfrm>
          <a:custGeom>
            <a:avLst/>
            <a:gdLst>
              <a:gd name="connsiteX0" fmla="*/ 1663658 w 3039855"/>
              <a:gd name="connsiteY0" fmla="*/ 0 h 2500842"/>
              <a:gd name="connsiteX1" fmla="*/ 2947417 w 3039855"/>
              <a:gd name="connsiteY1" fmla="*/ 605417 h 2500842"/>
              <a:gd name="connsiteX2" fmla="*/ 3039855 w 3039855"/>
              <a:gd name="connsiteY2" fmla="*/ 729032 h 2500842"/>
              <a:gd name="connsiteX3" fmla="*/ 3039855 w 3039855"/>
              <a:gd name="connsiteY3" fmla="*/ 2500842 h 2500842"/>
              <a:gd name="connsiteX4" fmla="*/ 226952 w 3039855"/>
              <a:gd name="connsiteY4" fmla="*/ 2500842 h 2500842"/>
              <a:gd name="connsiteX5" fmla="*/ 155401 w 3039855"/>
              <a:gd name="connsiteY5" fmla="*/ 2366679 h 2500842"/>
              <a:gd name="connsiteX6" fmla="*/ 0 w 3039855"/>
              <a:gd name="connsiteY6" fmla="*/ 1663658 h 2500842"/>
              <a:gd name="connsiteX7" fmla="*/ 1663658 w 3039855"/>
              <a:gd name="connsiteY7" fmla="*/ 0 h 250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grpSp>
        <p:nvGrpSpPr>
          <p:cNvPr id="179" name="Group 178">
            <a:extLst>
              <a:ext uri="{FF2B5EF4-FFF2-40B4-BE49-F238E27FC236}">
                <a16:creationId xmlns:a16="http://schemas.microsoft.com/office/drawing/2014/main" id="{CFEF753B-CA1B-4178-80F5-095B7FEA21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1267604">
            <a:off x="8565602" y="3905595"/>
            <a:ext cx="3639934" cy="3163289"/>
            <a:chOff x="5281603" y="104899"/>
            <a:chExt cx="6910397" cy="6005491"/>
          </a:xfrm>
        </p:grpSpPr>
        <p:sp>
          <p:nvSpPr>
            <p:cNvPr id="180" name="Freeform 98">
              <a:extLst>
                <a:ext uri="{FF2B5EF4-FFF2-40B4-BE49-F238E27FC236}">
                  <a16:creationId xmlns:a16="http://schemas.microsoft.com/office/drawing/2014/main" id="{86C68ECC-F0A0-411E-A303-6DC0707A36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grpSp>
          <p:nvGrpSpPr>
            <p:cNvPr id="181" name="Group 180">
              <a:extLst>
                <a:ext uri="{FF2B5EF4-FFF2-40B4-BE49-F238E27FC236}">
                  <a16:creationId xmlns:a16="http://schemas.microsoft.com/office/drawing/2014/main" id="{6A21E140-4ECB-4C42-BDC7-F4351513DA9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82" name="Straight Connector 181">
                <a:extLst>
                  <a:ext uri="{FF2B5EF4-FFF2-40B4-BE49-F238E27FC236}">
                    <a16:creationId xmlns:a16="http://schemas.microsoft.com/office/drawing/2014/main" id="{2940CFC5-AC4C-4746-A3B9-3DD434FF6D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6EC95677-9C92-4D0D-91D4-E07380F250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097602B2-71E1-4395-9C47-DE48B712AE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7FC50570-F1A9-4DB3-A64D-3A21A58882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88E4F209-3FDA-4C17-A86D-59990132FF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9950C402-F8DC-4C99-90A8-CD67BDEC6CB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76483FEF-FBDD-456C-AD52-B6D166FB1C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DA316CA5-D470-4E6D-A6E8-D35DB7725D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8BFA4937-71AA-4400-8DCD-20E5DF0501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768FA0D4-7119-47B3-8329-0978770774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62C433AC-8114-47CC-9467-FCB5FE9807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BF9CB489-BA36-4004-A019-75FBA23CCB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B4C060E4-E790-4A31-B683-EA834FCF4E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13F00D2A-400F-4678-BB33-16B61650F4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46AABFD4-3727-4DF4-933A-C0A090248A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6CC40A87-D067-41BF-B368-A197EC0D9D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E116F92B-7098-4139-AC77-75B4CE3323F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CFDF485C-38E7-4C0D-A2A7-3F1DE3B918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BF6DBD12-21A0-4F07-953F-D3B3486C15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554F4E42-5B16-41F4-8FF4-2EB134C1FE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6F4CC20F-EBF6-4AFE-9A4F-68ACC7513B4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FA745DE2-9816-4D5B-BB41-BE1874612F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D5B5D721-5554-457C-BE2F-BCA2505CADF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BAFF390C-48FB-4FA5-998E-6DDDF9D2B4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F4B2E647-1CF4-4AF8-9AF5-8EAB6D6E88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46DA8C50-AA32-47D8-8DCB-DE9624E60E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51ED6412-8EBC-4680-B7D2-65A4F73BBB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2983F033-A214-4959-956E-4B50B7AC66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A77F30C3-5A8C-4BEB-95C1-A7B9C0961F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99A432F5-9A86-437C-8108-7945FA72EC4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4F8B1465-BA18-4D1C-ADED-D4BAA7638A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45DD7842-E27E-4461-B9C8-63AD2F0C44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3C45934F-49A5-4EDB-A9A3-5540D74AB1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EEF9B0E3-0DC0-4D03-A02B-8F62D905F4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2B1998C4-BF81-4332-A399-AD43467F67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44CFAF52-7684-46F2-8DFD-70A7F36DB0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93EFB5D1-BDF7-40B6-BBEA-D489CE79F1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B5A98777-A259-461F-A9B2-21DFC45C17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0F795195-D966-482A-8D47-6265C00F6D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6E881E12-FFE1-441E-B36B-804289472BA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61DBEB97-C3B3-4646-9760-227E20B155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0BA17FBA-A611-4CA2-9CDC-E073B889C4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1B66F6D2-50DA-4E7A-8583-E9159CD962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DD181CC7-8652-404A-B5C7-58004FD15F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75706D69-47CD-47E3-83C9-EDB4EAF58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2ADC21AA-CD21-436C-A9D7-DC4167E500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4702CCCC-772F-4AF1-8201-73C2537110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62AAD2B7-288B-42CF-804B-E33B84D747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D51CCD7B-95EB-4EE4-BAED-4308C80BF3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F92C4B5C-D0FB-4C0A-B5FA-2C7DDF7625C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64D2931E-A280-496D-99C1-5C2A820CB4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ED33CBE3-55B1-43CF-96B9-2E994EBCEA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16C6D563-A48C-4E6B-AE46-2CCE38A660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AD0ABECB-C92E-4F76-89A6-1334939CDF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8C258514-FFA8-4DE3-9B25-D55705AC3B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C2B9E312-EEBF-4783-B25E-D7DD0D6E71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7CB21139-A4D5-4D0F-9AD0-868FFC4240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E72FF9AC-BC86-42FD-8DF7-72429C958C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23D09EAB-27F8-4FAC-91C2-4942ABA7408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10D82CB2-C309-4CCD-9FB1-EF8F4407ECC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3625D6FE-BC58-4E33-B4E9-282D5CB75E0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2158CF66-DCD3-4627-9675-61B42A3037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44ED85B9-D0C1-4222-B4BC-E81876EC38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1299F075-06C0-46B8-A3F7-1D7E8D6001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AEA87578-2C04-4651-A5BF-81D06050C9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12A8551E-D8EB-40F2-AD25-87484A17D2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AC1E0E32-3B75-404A-9165-5733782508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4A410333-16BA-443A-B24F-418ED77536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271589D1-7914-4EA7-B6B4-C1E7EA5FE6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E62A5ACA-F5D5-41F3-9549-06DB799C4D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EA254CA6-3565-4CD0-8BEB-C94A533C011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E62203F9-E5BE-44F8-8D43-31EEF85E92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FC43FC58-4722-4D22-88C1-652EB16585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D4C87F1C-06F8-43CD-8920-F525A5504B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F75BF2BA-0DFF-4812-986E-9F2286A9F4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7B79CBCB-DE00-4F16-A2FC-E54EF816BA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DEA1374B-AC49-4266-965E-1F9CD9E53B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325DE178-9F40-48D5-B0A9-4B03247422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261" name="Group 260">
            <a:extLst>
              <a:ext uri="{FF2B5EF4-FFF2-40B4-BE49-F238E27FC236}">
                <a16:creationId xmlns:a16="http://schemas.microsoft.com/office/drawing/2014/main" id="{29858C9E-401F-4216-8087-A25D1B5881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392608">
            <a:off x="7397406" y="-618857"/>
            <a:ext cx="4915057" cy="4271437"/>
            <a:chOff x="5281603" y="104899"/>
            <a:chExt cx="6910397" cy="6005491"/>
          </a:xfrm>
        </p:grpSpPr>
        <p:sp>
          <p:nvSpPr>
            <p:cNvPr id="262" name="Freeform 17">
              <a:extLst>
                <a:ext uri="{FF2B5EF4-FFF2-40B4-BE49-F238E27FC236}">
                  <a16:creationId xmlns:a16="http://schemas.microsoft.com/office/drawing/2014/main" id="{D963FBC5-E6AD-44F8-AF49-6F5B5BF9DB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grpSp>
          <p:nvGrpSpPr>
            <p:cNvPr id="263" name="Group 262">
              <a:extLst>
                <a:ext uri="{FF2B5EF4-FFF2-40B4-BE49-F238E27FC236}">
                  <a16:creationId xmlns:a16="http://schemas.microsoft.com/office/drawing/2014/main" id="{EF1F68DE-2C0A-4FBF-8033-8DFBB75AE20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264" name="Straight Connector 263">
                <a:extLst>
                  <a:ext uri="{FF2B5EF4-FFF2-40B4-BE49-F238E27FC236}">
                    <a16:creationId xmlns:a16="http://schemas.microsoft.com/office/drawing/2014/main" id="{1C147FEA-3E5D-4830-B91C-78418FE209F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C91F075D-8726-4FD6-BE73-EDCD760730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0BDE3685-352D-4E32-9662-2C6C92E20F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10A2922F-AA86-4B02-80C4-409D71A0AD7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A23C72B0-E133-40CF-A094-E239AD994B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63F2DFC9-23E2-4429-911D-AA55B03405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E71590EC-7AA6-47B3-AFF5-6E9A1B8B1C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23C6AC81-5D5E-4224-B222-B731E90F1C7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164FB43F-3082-49BF-A7C5-72A42773D4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C9F3EE03-5655-4428-86AC-F579E8F339B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EF7335E6-5FFD-4206-9AF0-1791A88C9A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CE837EB7-EE63-4B6B-9334-1B8055AD9F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4EE8D5FB-B44C-43C8-A4F4-D786090733F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8847AA0E-6A2D-41F5-A9B5-3A2F3B8752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9E4D651B-C768-4CBE-B971-A3CA38D803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913496D3-4182-4D80-9A16-89DBB74086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088D4C91-F0F7-4549-B54A-CC855FD3A78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84885948-783E-4197-B942-2DDCD542EA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2837E330-008B-45A6-98A5-CE7D6FBBE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DD807602-B947-4984-8017-D89F3B0ADB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57AA37C4-9C24-41F1-98CA-BBD9BE1595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692CF8CD-056F-4556-939F-1EFF0FECEC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A29F3FAC-18B2-4886-9A93-44B7AD01DF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35B536E5-4149-49B5-8119-04FF4A5ACF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4A2B8B6A-D5D3-4DAA-AB4B-A1C1086B40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F8E4C672-BE9E-4026-992B-B2FE6C1361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AC36DA4E-F1E7-4B68-ADA1-4F132BDCF2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EB5D2532-6A77-4DE1-8BB0-37AA33FD9F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BF234A36-BE57-450D-BDA2-AD70152CF5C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D461473E-1290-4BD0-B4DF-3C95DCE0F6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50325318-A62D-4427-B613-AF5E076E3D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3F928DB9-6B46-43EF-A7CF-C4B9830CA5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BA011901-65F6-4D44-BD40-744878B6B2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E838496B-B788-4873-9E1C-9B4442984E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A15262F7-23A5-4A6B-BD2C-44CF82ECDEE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B5857A42-75EB-4FF2-AF41-2D612A687D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3FC449E1-9573-406B-A201-3E897E668A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71001847-954F-46EC-97E7-E38732517B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F3B040FD-D427-4F90-8CFC-D429522487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975C627A-78ED-4D2B-9F9E-26BE2C0A75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2523831A-B9F1-40EF-B113-873BEFA660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07483313-610C-403C-811D-EE70A78046D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E1CE5A29-BB15-441C-B3CD-3D3EE2163D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E476D005-3155-4DEF-88DE-068B497DED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2628975E-6165-407B-8A45-7F23746BCC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6A69F000-3171-47D5-8EFE-4F201716C0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60092325-1C07-4FBC-9C9C-42244C9B9D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2A33CB00-75FF-4DFF-9D6A-CEF5EA2E26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139B85FF-580E-435C-8523-23A0352695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C53E7419-AF0F-4B69-88BF-853EDC328C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052C8AEF-9C9D-4737-BA0F-DBB3BF0C04C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6ADDDBC2-F0DB-4038-98D0-B38749D8C0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E5F14C72-98E5-4A6C-BA03-5E105AA4D4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9ACEF013-464E-44D2-9B83-863E69077E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3141F09F-05CE-4CE9-9F5A-861FBC31A8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7ED70A3C-4B21-4941-9F11-00A51A748A0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11927814-33EF-4FBA-95F7-4138C1C7CE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F4D2B900-3BAC-4EE3-AB6E-9F3212F4DC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FB00017B-AD65-4759-8A6A-B03C70E07BA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22C4A8E2-640F-4D30-99EC-A2D2B0FD6E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9492085E-DF05-4380-B8C2-93832478CF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49750F82-33DB-42EE-B31F-CC5DE7EBA1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60B9848F-8B4C-4440-9BF6-98A4F3F72C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E7AA0900-78F5-4163-807F-3DEE6DCBB1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0F627689-9632-474B-B3A8-EC1A82A36E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71C6CB03-F81D-48A2-BF05-98D4EF2CC2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12FB4D2F-4789-48A1-A4AA-F318ED2BA5B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64B8907A-2A80-490C-AACF-678CA6DE19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A175CCF3-4796-4C76-A92E-B495335FB4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8CFC6D15-64F3-449C-8C0B-3FCB2976D2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008AA4A6-DD28-4235-AAE3-CC28DF8343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3D393E8B-AAB8-4606-A4FA-815EDABDD1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8BA7B770-7EB6-4AC1-B028-9C45DEE440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D87B822C-3951-4E65-A45D-7160FAC3FD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54B9CDF0-DC54-4868-B60A-6840FDE6A2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3706BEC8-029B-4E0F-A55F-A552E1DE26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25EBA5EB-4807-4E96-BA08-B6B74AE040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5548885E-CABE-42B5-B06A-1E6B9B1981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7" name="Picture 6" descr="abstract image of light dots">
            <a:extLst>
              <a:ext uri="{FF2B5EF4-FFF2-40B4-BE49-F238E27FC236}">
                <a16:creationId xmlns:a16="http://schemas.microsoft.com/office/drawing/2014/main" id="{FE6C54C5-D2F4-48F8-B65E-7506F07BCCF3}"/>
              </a:ext>
            </a:extLst>
          </p:cNvPr>
          <p:cNvPicPr>
            <a:picLocks noChangeAspect="1"/>
          </p:cNvPicPr>
          <p:nvPr/>
        </p:nvPicPr>
        <p:blipFill rotWithShape="1">
          <a:blip r:embed="rId5"/>
          <a:srcRect l="23268" r="4773" b="-1"/>
          <a:stretch/>
        </p:blipFill>
        <p:spPr>
          <a:xfrm>
            <a:off x="8055588" y="-3863"/>
            <a:ext cx="4132754" cy="3445946"/>
          </a:xfrm>
          <a:custGeom>
            <a:avLst/>
            <a:gdLst>
              <a:gd name="connsiteX0" fmla="*/ 303228 w 4638368"/>
              <a:gd name="connsiteY0" fmla="*/ 0 h 3867534"/>
              <a:gd name="connsiteX1" fmla="*/ 4638368 w 4638368"/>
              <a:gd name="connsiteY1" fmla="*/ 0 h 3867534"/>
              <a:gd name="connsiteX2" fmla="*/ 4638368 w 4638368"/>
              <a:gd name="connsiteY2" fmla="*/ 2952747 h 3867534"/>
              <a:gd name="connsiteX3" fmla="*/ 4585825 w 4638368"/>
              <a:gd name="connsiteY3" fmla="*/ 3013864 h 3867534"/>
              <a:gd name="connsiteX4" fmla="*/ 2641346 w 4638368"/>
              <a:gd name="connsiteY4" fmla="*/ 3867534 h 3867534"/>
              <a:gd name="connsiteX5" fmla="*/ 0 w 4638368"/>
              <a:gd name="connsiteY5" fmla="*/ 1226188 h 3867534"/>
              <a:gd name="connsiteX6" fmla="*/ 260466 w 4638368"/>
              <a:gd name="connsiteY6" fmla="*/ 81056 h 3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graphicFrame>
        <p:nvGraphicFramePr>
          <p:cNvPr id="5" name="Content Placeholder 4" descr="SmartArt graphic">
            <a:extLst>
              <a:ext uri="{FF2B5EF4-FFF2-40B4-BE49-F238E27FC236}">
                <a16:creationId xmlns:a16="http://schemas.microsoft.com/office/drawing/2014/main" id="{C983627E-F26C-354F-BF0A-ECCD7E968A2B}"/>
              </a:ext>
            </a:extLst>
          </p:cNvPr>
          <p:cNvGraphicFramePr>
            <a:graphicFrameLocks noGrp="1"/>
          </p:cNvGraphicFramePr>
          <p:nvPr>
            <p:ph idx="1"/>
            <p:extLst>
              <p:ext uri="{D42A27DB-BD31-4B8C-83A1-F6EECF244321}">
                <p14:modId xmlns:p14="http://schemas.microsoft.com/office/powerpoint/2010/main" val="2557030433"/>
              </p:ext>
            </p:extLst>
          </p:nvPr>
        </p:nvGraphicFramePr>
        <p:xfrm>
          <a:off x="685800" y="2142067"/>
          <a:ext cx="8115965" cy="468366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913824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EACEE-0B41-EB85-877F-48BC728EE576}"/>
              </a:ext>
            </a:extLst>
          </p:cNvPr>
          <p:cNvSpPr>
            <a:spLocks noGrp="1"/>
          </p:cNvSpPr>
          <p:nvPr>
            <p:ph type="title"/>
          </p:nvPr>
        </p:nvSpPr>
        <p:spPr/>
        <p:txBody>
          <a:bodyPr>
            <a:normAutofit/>
          </a:bodyPr>
          <a:lstStyle/>
          <a:p>
            <a:r>
              <a:rPr lang="en-GB" sz="4400" cap="none" dirty="0">
                <a:latin typeface="+mn-lt"/>
              </a:rPr>
              <a:t>Pillars of the Code of Practice</a:t>
            </a:r>
          </a:p>
        </p:txBody>
      </p:sp>
      <p:sp>
        <p:nvSpPr>
          <p:cNvPr id="3" name="Content Placeholder 2">
            <a:extLst>
              <a:ext uri="{FF2B5EF4-FFF2-40B4-BE49-F238E27FC236}">
                <a16:creationId xmlns:a16="http://schemas.microsoft.com/office/drawing/2014/main" id="{73D2FCDB-B89C-D178-0B92-7C2C020AFEDD}"/>
              </a:ext>
            </a:extLst>
          </p:cNvPr>
          <p:cNvSpPr>
            <a:spLocks noGrp="1"/>
          </p:cNvSpPr>
          <p:nvPr>
            <p:ph idx="1"/>
          </p:nvPr>
        </p:nvSpPr>
        <p:spPr>
          <a:xfrm>
            <a:off x="685802" y="2142067"/>
            <a:ext cx="6108538" cy="2973943"/>
          </a:xfrm>
        </p:spPr>
        <p:txBody>
          <a:bodyPr>
            <a:normAutofit/>
          </a:bodyPr>
          <a:lstStyle/>
          <a:p>
            <a:r>
              <a:rPr lang="en-GB" sz="3600" dirty="0"/>
              <a:t>Trustworthiness</a:t>
            </a:r>
          </a:p>
          <a:p>
            <a:r>
              <a:rPr lang="en-GB" sz="3600" dirty="0"/>
              <a:t>Quality</a:t>
            </a:r>
          </a:p>
          <a:p>
            <a:r>
              <a:rPr lang="en-GB" sz="3600" dirty="0"/>
              <a:t>Value</a:t>
            </a:r>
          </a:p>
        </p:txBody>
      </p:sp>
    </p:spTree>
    <p:extLst>
      <p:ext uri="{BB962C8B-B14F-4D97-AF65-F5344CB8AC3E}">
        <p14:creationId xmlns:p14="http://schemas.microsoft.com/office/powerpoint/2010/main" val="3145948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EB3AE-3192-9726-070D-80DE2EC055CF}"/>
              </a:ext>
            </a:extLst>
          </p:cNvPr>
          <p:cNvSpPr>
            <a:spLocks noGrp="1"/>
          </p:cNvSpPr>
          <p:nvPr>
            <p:ph type="title"/>
          </p:nvPr>
        </p:nvSpPr>
        <p:spPr>
          <a:xfrm>
            <a:off x="663133" y="259142"/>
            <a:ext cx="10843065" cy="1456267"/>
          </a:xfrm>
        </p:spPr>
        <p:txBody>
          <a:bodyPr>
            <a:normAutofit/>
          </a:bodyPr>
          <a:lstStyle/>
          <a:p>
            <a:r>
              <a:rPr lang="en-GB" sz="4400" cap="none" dirty="0">
                <a:latin typeface="+mn-lt"/>
              </a:rPr>
              <a:t>How the challenges fit into the current code</a:t>
            </a:r>
          </a:p>
        </p:txBody>
      </p:sp>
      <p:graphicFrame>
        <p:nvGraphicFramePr>
          <p:cNvPr id="6" name="Content Placeholder 5">
            <a:extLst>
              <a:ext uri="{FF2B5EF4-FFF2-40B4-BE49-F238E27FC236}">
                <a16:creationId xmlns:a16="http://schemas.microsoft.com/office/drawing/2014/main" id="{77216140-29AA-9035-FB88-168CA9C2ABC7}"/>
              </a:ext>
            </a:extLst>
          </p:cNvPr>
          <p:cNvGraphicFramePr>
            <a:graphicFrameLocks noGrp="1"/>
          </p:cNvGraphicFramePr>
          <p:nvPr>
            <p:ph idx="1"/>
            <p:extLst>
              <p:ext uri="{D42A27DB-BD31-4B8C-83A1-F6EECF244321}">
                <p14:modId xmlns:p14="http://schemas.microsoft.com/office/powerpoint/2010/main" val="3638359683"/>
              </p:ext>
            </p:extLst>
          </p:nvPr>
        </p:nvGraphicFramePr>
        <p:xfrm>
          <a:off x="859101" y="1539335"/>
          <a:ext cx="10403065" cy="4884612"/>
        </p:xfrm>
        <a:graphic>
          <a:graphicData uri="http://schemas.openxmlformats.org/drawingml/2006/table">
            <a:tbl>
              <a:tblPr firstRow="1" firstCol="1" bandRow="1">
                <a:tableStyleId>{5C22544A-7EE6-4342-B048-85BDC9FD1C3A}</a:tableStyleId>
              </a:tblPr>
              <a:tblGrid>
                <a:gridCol w="1688231">
                  <a:extLst>
                    <a:ext uri="{9D8B030D-6E8A-4147-A177-3AD203B41FA5}">
                      <a16:colId xmlns:a16="http://schemas.microsoft.com/office/drawing/2014/main" val="1427935889"/>
                    </a:ext>
                  </a:extLst>
                </a:gridCol>
                <a:gridCol w="1619554">
                  <a:extLst>
                    <a:ext uri="{9D8B030D-6E8A-4147-A177-3AD203B41FA5}">
                      <a16:colId xmlns:a16="http://schemas.microsoft.com/office/drawing/2014/main" val="2786224960"/>
                    </a:ext>
                  </a:extLst>
                </a:gridCol>
                <a:gridCol w="7095280">
                  <a:extLst>
                    <a:ext uri="{9D8B030D-6E8A-4147-A177-3AD203B41FA5}">
                      <a16:colId xmlns:a16="http://schemas.microsoft.com/office/drawing/2014/main" val="2427423173"/>
                    </a:ext>
                  </a:extLst>
                </a:gridCol>
              </a:tblGrid>
              <a:tr h="282309">
                <a:tc>
                  <a:txBody>
                    <a:bodyPr/>
                    <a:lstStyle/>
                    <a:p>
                      <a:pPr>
                        <a:lnSpc>
                          <a:spcPct val="107000"/>
                        </a:lnSpc>
                        <a:spcAft>
                          <a:spcPts val="800"/>
                        </a:spcAft>
                      </a:pPr>
                      <a:r>
                        <a:rPr lang="en-GB" sz="1600" kern="100">
                          <a:effectLst/>
                        </a:rPr>
                        <a:t>Challenge</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kern="100">
                          <a:effectLst/>
                        </a:rPr>
                        <a:t>Existing pillar</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kern="100" dirty="0">
                          <a:effectLst/>
                        </a:rPr>
                        <a:t>Principle</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8572462"/>
                  </a:ext>
                </a:extLst>
              </a:tr>
              <a:tr h="284992">
                <a:tc rowSpan="2">
                  <a:txBody>
                    <a:bodyPr/>
                    <a:lstStyle/>
                    <a:p>
                      <a:pPr>
                        <a:lnSpc>
                          <a:spcPct val="107000"/>
                        </a:lnSpc>
                        <a:spcAft>
                          <a:spcPts val="800"/>
                        </a:spcAft>
                      </a:pPr>
                      <a:r>
                        <a:rPr lang="en-GB" sz="1600" kern="100">
                          <a:effectLst/>
                        </a:rPr>
                        <a:t>Complexity</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kern="100">
                          <a:effectLst/>
                        </a:rPr>
                        <a:t>Trustworthiness</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kern="100">
                          <a:effectLst/>
                        </a:rPr>
                        <a:t>T2 Independent decision making and leadership</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8252811"/>
                  </a:ext>
                </a:extLst>
              </a:tr>
              <a:tr h="577652">
                <a:tc vMerge="1">
                  <a:txBody>
                    <a:bodyPr/>
                    <a:lstStyle/>
                    <a:p>
                      <a:endParaRPr lang="en-GB"/>
                    </a:p>
                  </a:txBody>
                  <a:tcPr/>
                </a:tc>
                <a:tc>
                  <a:txBody>
                    <a:bodyPr/>
                    <a:lstStyle/>
                    <a:p>
                      <a:pPr>
                        <a:lnSpc>
                          <a:spcPct val="107000"/>
                        </a:lnSpc>
                        <a:spcAft>
                          <a:spcPts val="800"/>
                        </a:spcAft>
                      </a:pPr>
                      <a:r>
                        <a:rPr lang="en-GB" sz="1600" kern="100">
                          <a:effectLst/>
                        </a:rPr>
                        <a:t>Value</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kern="100">
                          <a:effectLst/>
                        </a:rPr>
                        <a:t>V4  V4.1 to 4.5 covering keeping up to date, experimental statistics, ongoing developments, wider collaboration, etc</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66267497"/>
                  </a:ext>
                </a:extLst>
              </a:tr>
              <a:tr h="892038">
                <a:tc>
                  <a:txBody>
                    <a:bodyPr/>
                    <a:lstStyle/>
                    <a:p>
                      <a:pPr>
                        <a:lnSpc>
                          <a:spcPct val="107000"/>
                        </a:lnSpc>
                        <a:spcAft>
                          <a:spcPts val="800"/>
                        </a:spcAft>
                      </a:pPr>
                      <a:r>
                        <a:rPr lang="en-GB" sz="1600" kern="100">
                          <a:effectLst/>
                        </a:rPr>
                        <a:t>Mistrust</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kern="100">
                          <a:effectLst/>
                        </a:rPr>
                        <a:t>Trustworthiness</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kern="100">
                          <a:effectLst/>
                        </a:rPr>
                        <a:t>T2.5 The Chief Statistician should challenge the inappropriate use of statistics and data and reflect upon how further misuse can be prevented</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0448067"/>
                  </a:ext>
                </a:extLst>
              </a:tr>
              <a:tr h="782131">
                <a:tc>
                  <a:txBody>
                    <a:bodyPr/>
                    <a:lstStyle/>
                    <a:p>
                      <a:pPr>
                        <a:lnSpc>
                          <a:spcPct val="107000"/>
                        </a:lnSpc>
                        <a:spcAft>
                          <a:spcPts val="800"/>
                        </a:spcAft>
                      </a:pPr>
                      <a:r>
                        <a:rPr lang="en-GB" sz="1600" kern="100">
                          <a:effectLst/>
                        </a:rPr>
                        <a:t>Resources, quality and innovation</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kern="100">
                          <a:effectLst/>
                        </a:rPr>
                        <a:t>Trustworthiness</a:t>
                      </a:r>
                    </a:p>
                    <a:p>
                      <a:pPr>
                        <a:lnSpc>
                          <a:spcPct val="107000"/>
                        </a:lnSpc>
                        <a:spcAft>
                          <a:spcPts val="800"/>
                        </a:spcAft>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kern="100">
                          <a:effectLst/>
                        </a:rPr>
                        <a:t>T 4.3 Sufficient … resources should be provided to deliver statistical services that serve the public good.</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6834008"/>
                  </a:ext>
                </a:extLst>
              </a:tr>
              <a:tr h="897150">
                <a:tc rowSpan="2">
                  <a:txBody>
                    <a:bodyPr/>
                    <a:lstStyle/>
                    <a:p>
                      <a:pPr>
                        <a:lnSpc>
                          <a:spcPct val="107000"/>
                        </a:lnSpc>
                        <a:spcAft>
                          <a:spcPts val="800"/>
                        </a:spcAft>
                      </a:pPr>
                      <a:r>
                        <a:rPr lang="en-GB" sz="1600" kern="100">
                          <a:effectLst/>
                        </a:rPr>
                        <a:t>Users</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kern="100">
                          <a:effectLst/>
                        </a:rPr>
                        <a:t>Trustworthiness</a:t>
                      </a:r>
                    </a:p>
                    <a:p>
                      <a:pPr>
                        <a:lnSpc>
                          <a:spcPct val="107000"/>
                        </a:lnSpc>
                        <a:spcAft>
                          <a:spcPts val="800"/>
                        </a:spcAft>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kern="100">
                          <a:effectLst/>
                        </a:rPr>
                        <a:t>T4.2 A work programme should be established and regularly reviewed.  Users and other stakeholders should be involved to help prioritise statistical plans.</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07189947"/>
                  </a:ext>
                </a:extLst>
              </a:tr>
              <a:tr h="1168340">
                <a:tc vMerge="1">
                  <a:txBody>
                    <a:bodyPr/>
                    <a:lstStyle/>
                    <a:p>
                      <a:endParaRPr lang="en-GB"/>
                    </a:p>
                  </a:txBody>
                  <a:tcPr/>
                </a:tc>
                <a:tc>
                  <a:txBody>
                    <a:bodyPr/>
                    <a:lstStyle/>
                    <a:p>
                      <a:pPr>
                        <a:lnSpc>
                          <a:spcPct val="107000"/>
                        </a:lnSpc>
                        <a:spcAft>
                          <a:spcPts val="800"/>
                        </a:spcAft>
                      </a:pPr>
                      <a:r>
                        <a:rPr lang="en-GB" sz="1600" kern="100">
                          <a:effectLst/>
                        </a:rPr>
                        <a:t>Value</a:t>
                      </a:r>
                    </a:p>
                    <a:p>
                      <a:pPr>
                        <a:lnSpc>
                          <a:spcPct val="107000"/>
                        </a:lnSpc>
                        <a:spcAft>
                          <a:spcPts val="800"/>
                        </a:spcAft>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kern="100" dirty="0">
                          <a:effectLst/>
                        </a:rPr>
                        <a:t>V1.1 Statistics producers should maintain and refresh their understanding of the use and potential use of the statistics and data.  They should consider the ways in which the statistic might be used and the nature of the decisions that are or could be informed by them.</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75687693"/>
                  </a:ext>
                </a:extLst>
              </a:tr>
            </a:tbl>
          </a:graphicData>
        </a:graphic>
      </p:graphicFrame>
    </p:spTree>
    <p:extLst>
      <p:ext uri="{BB962C8B-B14F-4D97-AF65-F5344CB8AC3E}">
        <p14:creationId xmlns:p14="http://schemas.microsoft.com/office/powerpoint/2010/main" val="4036659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E954E-D4FE-7D82-8675-FAFCDC1DE5D0}"/>
              </a:ext>
            </a:extLst>
          </p:cNvPr>
          <p:cNvSpPr>
            <a:spLocks noGrp="1"/>
          </p:cNvSpPr>
          <p:nvPr>
            <p:ph type="title"/>
          </p:nvPr>
        </p:nvSpPr>
        <p:spPr>
          <a:xfrm>
            <a:off x="685801" y="0"/>
            <a:ext cx="10131425" cy="1456267"/>
          </a:xfrm>
        </p:spPr>
        <p:txBody>
          <a:bodyPr>
            <a:normAutofit/>
          </a:bodyPr>
          <a:lstStyle/>
          <a:p>
            <a:r>
              <a:rPr lang="en-GB" sz="4400" cap="none" dirty="0">
                <a:latin typeface="+mn-lt"/>
              </a:rPr>
              <a:t>Some conclusions</a:t>
            </a:r>
          </a:p>
        </p:txBody>
      </p:sp>
      <p:sp>
        <p:nvSpPr>
          <p:cNvPr id="3" name="Content Placeholder 2">
            <a:extLst>
              <a:ext uri="{FF2B5EF4-FFF2-40B4-BE49-F238E27FC236}">
                <a16:creationId xmlns:a16="http://schemas.microsoft.com/office/drawing/2014/main" id="{A2AEE0DD-8C47-A38E-06B0-DC3E84F1078F}"/>
              </a:ext>
            </a:extLst>
          </p:cNvPr>
          <p:cNvSpPr>
            <a:spLocks noGrp="1"/>
          </p:cNvSpPr>
          <p:nvPr>
            <p:ph idx="1"/>
          </p:nvPr>
        </p:nvSpPr>
        <p:spPr>
          <a:xfrm>
            <a:off x="512181" y="1202213"/>
            <a:ext cx="10994018" cy="5059691"/>
          </a:xfrm>
        </p:spPr>
        <p:txBody>
          <a:bodyPr>
            <a:normAutofit/>
          </a:bodyPr>
          <a:lstStyle/>
          <a:p>
            <a:r>
              <a:rPr lang="en-GB" sz="2600" dirty="0"/>
              <a:t>1.	Does </a:t>
            </a:r>
            <a:r>
              <a:rPr lang="en-GB" sz="2400" dirty="0"/>
              <a:t>‘Value’ cover too much?  Does this downplay user focus?</a:t>
            </a:r>
          </a:p>
          <a:p>
            <a:r>
              <a:rPr lang="en-GB" sz="2400" dirty="0"/>
              <a:t>2.	Does the Code adequately reflect the complexity of statistical system, especially administrative systems? Does it pay enough attention to the need to develop statistical leadership?</a:t>
            </a:r>
          </a:p>
          <a:p>
            <a:r>
              <a:rPr lang="en-GB" sz="2400" dirty="0"/>
              <a:t>3.	Is there a need to strengthen the role of statisticians in addressing the question of misuse?</a:t>
            </a:r>
          </a:p>
          <a:p>
            <a:r>
              <a:rPr lang="en-GB" sz="2400" dirty="0"/>
              <a:t>4.	Should there be greater emphasis of the impact of resources on quality?</a:t>
            </a:r>
          </a:p>
          <a:p>
            <a:r>
              <a:rPr lang="en-GB" sz="2400" dirty="0"/>
              <a:t>5.	Do draft business plans to be published and subject to transparent user consultation?</a:t>
            </a:r>
          </a:p>
          <a:p>
            <a:r>
              <a:rPr lang="en-GB" sz="2400" dirty="0"/>
              <a:t>6.	Should statisticians do more to understand the business of their key users?</a:t>
            </a:r>
          </a:p>
          <a:p>
            <a:r>
              <a:rPr lang="en-GB" sz="2400" dirty="0"/>
              <a:t>7.	Should </a:t>
            </a:r>
            <a:r>
              <a:rPr lang="en-GB" sz="2400"/>
              <a:t>they balance </a:t>
            </a:r>
            <a:r>
              <a:rPr lang="en-GB" sz="2400" dirty="0"/>
              <a:t>the needs of government against the needs of other users?</a:t>
            </a:r>
          </a:p>
        </p:txBody>
      </p:sp>
    </p:spTree>
    <p:extLst>
      <p:ext uri="{BB962C8B-B14F-4D97-AF65-F5344CB8AC3E}">
        <p14:creationId xmlns:p14="http://schemas.microsoft.com/office/powerpoint/2010/main" val="54636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ight spots">
            <a:extLst>
              <a:ext uri="{FF2B5EF4-FFF2-40B4-BE49-F238E27FC236}">
                <a16:creationId xmlns:a16="http://schemas.microsoft.com/office/drawing/2014/main" id="{20A520D0-11CF-4639-8537-F56A8A2FDCFD}"/>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D44BCB7C-A6FC-4118-9027-468ECFDE6455}"/>
              </a:ext>
            </a:extLst>
          </p:cNvPr>
          <p:cNvSpPr>
            <a:spLocks noGrp="1"/>
          </p:cNvSpPr>
          <p:nvPr>
            <p:ph type="ctrTitle"/>
          </p:nvPr>
        </p:nvSpPr>
        <p:spPr>
          <a:xfrm>
            <a:off x="3962399" y="2573867"/>
            <a:ext cx="7197726" cy="2421464"/>
          </a:xfrm>
        </p:spPr>
        <p:txBody>
          <a:bodyPr rtlCol="0">
            <a:normAutofit/>
          </a:bodyPr>
          <a:lstStyle/>
          <a:p>
            <a:pPr rtl="0"/>
            <a:r>
              <a:rPr lang="en-GB" dirty="0"/>
              <a:t>Thank You!</a:t>
            </a:r>
          </a:p>
        </p:txBody>
      </p:sp>
      <p:sp>
        <p:nvSpPr>
          <p:cNvPr id="3" name="Subtitle 2">
            <a:extLst>
              <a:ext uri="{FF2B5EF4-FFF2-40B4-BE49-F238E27FC236}">
                <a16:creationId xmlns:a16="http://schemas.microsoft.com/office/drawing/2014/main" id="{4B64FA72-B055-4AE3-A6FD-8071BD687CBE}"/>
              </a:ext>
            </a:extLst>
          </p:cNvPr>
          <p:cNvSpPr>
            <a:spLocks noGrp="1"/>
          </p:cNvSpPr>
          <p:nvPr>
            <p:ph type="subTitle" idx="1"/>
          </p:nvPr>
        </p:nvSpPr>
        <p:spPr>
          <a:xfrm>
            <a:off x="3962399" y="4995332"/>
            <a:ext cx="7197726" cy="1405467"/>
          </a:xfrm>
        </p:spPr>
        <p:txBody>
          <a:bodyPr rtlCol="0">
            <a:normAutofit/>
          </a:bodyPr>
          <a:lstStyle/>
          <a:p>
            <a:pPr rtl="0"/>
            <a:r>
              <a:rPr lang="en-GB" dirty="0">
                <a:solidFill>
                  <a:schemeClr val="accent1">
                    <a:lumMod val="40000"/>
                    <a:lumOff val="60000"/>
                  </a:schemeClr>
                </a:solidFill>
              </a:rPr>
              <a:t>Stephen.Penneck@gmail.com</a:t>
            </a:r>
          </a:p>
        </p:txBody>
      </p:sp>
    </p:spTree>
    <p:extLst>
      <p:ext uri="{BB962C8B-B14F-4D97-AF65-F5344CB8AC3E}">
        <p14:creationId xmlns:p14="http://schemas.microsoft.com/office/powerpoint/2010/main" val="29399308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Office_50521701_TF22566005_Win32" id="{51D97319-26EF-40C3-9BCD-562DB358BCFA}" vid="{54A3702A-6CDE-4460-A23A-BAC3F27693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D51BCB-0419-432E-B7F1-25548446A625}">
  <ds:schemaRefs>
    <ds:schemaRef ds:uri="http://schemas.microsoft.com/sharepoint/v3/contenttype/forms"/>
  </ds:schemaRefs>
</ds:datastoreItem>
</file>

<file path=customXml/itemProps2.xml><?xml version="1.0" encoding="utf-8"?>
<ds:datastoreItem xmlns:ds="http://schemas.openxmlformats.org/officeDocument/2006/customXml" ds:itemID="{1F08B90B-70ED-4539-9C14-FB2728D9064F}">
  <ds:schemaRefs>
    <ds:schemaRef ds:uri="http://schemas.microsoft.com/office/infopath/2007/PartnerControls"/>
    <ds:schemaRef ds:uri="http://purl.org/dc/terms/"/>
    <ds:schemaRef ds:uri="http://purl.org/dc/dcmityp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16c05727-aa75-4e4a-9b5f-8a80a1165891"/>
    <ds:schemaRef ds:uri="71af3243-3dd4-4a8d-8c0d-dd76da1f02a5"/>
    <ds:schemaRef ds:uri="http://www.w3.org/XML/1998/namespace"/>
  </ds:schemaRefs>
</ds:datastoreItem>
</file>

<file path=customXml/itemProps3.xml><?xml version="1.0" encoding="utf-8"?>
<ds:datastoreItem xmlns:ds="http://schemas.openxmlformats.org/officeDocument/2006/customXml" ds:itemID="{9E8D3305-1D9D-4BC8-A40F-6F8AE50BD7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Future design</Template>
  <TotalTime>0</TotalTime>
  <Words>358</Words>
  <Application>Microsoft Office PowerPoint</Application>
  <PresentationFormat>Widescreen</PresentationFormat>
  <Paragraphs>49</Paragraphs>
  <Slides>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Celestial</vt:lpstr>
      <vt:lpstr>Future PROOFING THE CODE OF PRACTICE?</vt:lpstr>
      <vt:lpstr>What are the challenges?</vt:lpstr>
      <vt:lpstr>Pillars of the Code of Practice</vt:lpstr>
      <vt:lpstr>How the challenges fit into the current code</vt:lpstr>
      <vt:lpstr>Some conclusions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Design</dc:title>
  <dc:creator>Stephen Penneck</dc:creator>
  <cp:lastModifiedBy>Tony Dent</cp:lastModifiedBy>
  <cp:revision>13</cp:revision>
  <cp:lastPrinted>2023-09-16T14:02:03Z</cp:lastPrinted>
  <dcterms:created xsi:type="dcterms:W3CDTF">2023-09-14T07:47:54Z</dcterms:created>
  <dcterms:modified xsi:type="dcterms:W3CDTF">2023-09-17T12:39:54Z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