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DCCE-F3F3-A07A-0C52-C3E983958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76031-71BC-48B2-AFF9-EA62ACB47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5EEA4-B006-DD60-C3C5-D8FFAFDB7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F44E6-7D46-76DB-D0F4-4672706D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52EDF-F862-5902-11A1-F550AFBC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FC20D-DF47-3001-4C17-8F511AC4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65DBE-1B98-7A89-4F7C-DAB0E1330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FA41C-52BA-CE63-022C-DD86BC282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D076C-C4F9-1AAF-CFF8-524E7E578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9DACC-205B-F882-E591-FB9B37A1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43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F4C40-C1CE-491D-9B7C-8B5B9EB87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ED604-3638-CEF8-1549-4D8CADE63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C6E7B-6D90-635C-0E99-049810FA7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BBA78-F26D-C930-B5CF-7FE7C2F2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AEEC5-B412-7A9D-8A02-40ED3FF6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99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20D78-1576-44C5-3374-03487492B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348E7-9DBF-1F10-A698-55D7B076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FEB4F-C12C-8FDD-6E49-E634AD0F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7534B-5EA9-FD51-1A9C-2C592998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95262-9749-04B9-3248-1E10B744F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7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20A4E-4A01-2E53-B8AE-BF6935EB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FC882-A828-B68D-B714-EA19F1CDA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4F7C4-DDC3-A5AC-B339-D588236E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516C9-5C1B-6DF4-1F50-6EDDEBC6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87E34-859C-97E7-2035-C9DC4418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15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7975-5452-A42D-113A-45F21CCA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665C-6C23-235A-4251-60F26AA1A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58DB2-C935-50FD-6C18-FB7A30C70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262E2-7B26-3256-BBF7-42D51803A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6C63B-E556-25FA-93AD-A2FF793B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F69CB-1565-D4B3-D1E7-5782FBE32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6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3FF4-4116-4C0D-2EEE-860530F2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E7168-5DB5-0326-1A9D-DD9F06158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FF94-0A72-EAF6-312E-2CFCBD5E2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2DD5FD-AB36-9A87-51FE-EB59F7F79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41914-4B62-1F47-899D-D3E76BAD5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D35C0-1B48-D6B3-5E01-8A70443D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261853-B851-2B00-4800-445F57E45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D98EA-5BC8-502F-5C9C-FAE6D54F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8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997E4-499D-B779-F916-114436C7F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6AFFDD-C33E-9D90-D3FB-A0816872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29EF0-0CFF-5659-1C0F-384B715B4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F218C-3E4C-6950-55F5-679A03B9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82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7AC5D8-F4ED-DE07-760C-F914D89E3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10B58F-E299-CEDE-6BBE-7DD1DF0A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9F9CD-7F64-DECA-C595-8E8A6DD6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53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07B3B-8962-E645-957E-A2D6F0BF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56C18-AD2E-6799-F619-0A5F75DD3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35828A-8156-ADE8-E485-3639D2C69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369F0-6C01-135A-21F2-F8607A62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7E344-75A7-0EFE-6F1D-0C490D27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ED742-3DCD-31B7-05C6-326D0594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47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FCBC-123A-E409-783E-8337543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926BB7-FD3B-C4D0-52BC-93587730F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7334B-D024-ED92-044B-E372C2509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EB862-8825-5089-4F8F-1F1EE2EF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D220C-C137-1B50-766C-CC58BE6C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0B640-3007-2BFC-0D7A-F4742756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58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F1A258-13D6-93CF-EC24-7355293A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E7B9F-4395-23E3-E54C-A6D953C24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15949-C06B-2823-1965-612D48D79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5687-31B5-47E7-A043-B802EF741829}" type="datetimeFigureOut">
              <a:rPr lang="en-GB" smtClean="0"/>
              <a:t>17/09/2023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6B5D-18CF-F45A-59FA-6AFFD854E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0D9EF-4474-84F9-98D7-4C763C89B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206B9-2458-400C-8E10-E0E06EA1F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4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7F38-18AF-2C77-0F3D-CBAE6B4C6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Official Population Statistics - a case study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BA12-B769-A56D-8679-D54DBFE3B7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40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Jaan </a:t>
            </a:r>
            <a:r>
              <a:rPr lang="en-GB" sz="40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Nellis</a:t>
            </a:r>
            <a:r>
              <a:rPr lang="en-GB" sz="40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4000" dirty="0" err="1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Redsella</a:t>
            </a:r>
            <a:r>
              <a:rPr lang="en-GB" sz="40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Ltd &amp; </a:t>
            </a:r>
            <a:r>
              <a:rPr lang="en-GB" sz="40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MRS Census &amp; </a:t>
            </a:r>
            <a:r>
              <a:rPr lang="en-GB" sz="4000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GeoDems</a:t>
            </a:r>
            <a:r>
              <a:rPr lang="en-GB" sz="40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Group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87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Importance of Official Population Statistics - a case study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Official Population Statistics - a case study </dc:title>
  <dc:creator>Tony Dent</dc:creator>
  <cp:lastModifiedBy>Tony Dent</cp:lastModifiedBy>
  <cp:revision>1</cp:revision>
  <dcterms:created xsi:type="dcterms:W3CDTF">2023-09-17T08:55:22Z</dcterms:created>
  <dcterms:modified xsi:type="dcterms:W3CDTF">2023-09-17T08:59:50Z</dcterms:modified>
</cp:coreProperties>
</file>