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6" r:id="rId5"/>
    <p:sldId id="379" r:id="rId6"/>
    <p:sldId id="381" r:id="rId7"/>
    <p:sldId id="380" r:id="rId8"/>
    <p:sldId id="376" r:id="rId9"/>
    <p:sldId id="387" r:id="rId10"/>
    <p:sldId id="383" r:id="rId11"/>
    <p:sldId id="384" r:id="rId12"/>
    <p:sldId id="382" r:id="rId13"/>
    <p:sldId id="364" r:id="rId14"/>
    <p:sldId id="385" r:id="rId15"/>
    <p:sldId id="377" r:id="rId16"/>
    <p:sldId id="388" r:id="rId17"/>
    <p:sldId id="365" r:id="rId18"/>
  </p:sldIdLst>
  <p:sldSz cx="9144000" cy="5143500" type="screen16x9"/>
  <p:notesSz cx="6797675" cy="9926638"/>
  <p:embeddedFontLst>
    <p:embeddedFont>
      <p:font typeface="Calibri" panose="020F0502020204030204" pitchFamily="34" charset="0"/>
      <p:regular r:id="rId21"/>
      <p:bold r:id="rId22"/>
      <p:italic r:id="rId23"/>
      <p:boldItalic r:id="rId24"/>
    </p:embeddedFont>
    <p:embeddedFont>
      <p:font typeface="Futura Medium" panose="00000800000000000000"/>
      <p:regular r:id="rId25"/>
      <p:bold r:id="rId26"/>
      <p:italic r:id="rId27"/>
      <p:boldItalic r:id="rId28"/>
    </p:embeddedFont>
    <p:embeddedFont>
      <p:font typeface="Rockwell" panose="02060603020205020403" pitchFamily="18"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Segoe UI Light" panose="020B0502040204020203" pitchFamily="34" charset="0"/>
      <p:regular r:id="rId37"/>
      <p:italic r:id="rId38"/>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78" userDrawn="1">
          <p15:clr>
            <a:srgbClr val="A4A3A4"/>
          </p15:clr>
        </p15:guide>
        <p15:guide id="7" pos="612" userDrawn="1">
          <p15:clr>
            <a:srgbClr val="A4A3A4"/>
          </p15:clr>
        </p15:guide>
        <p15:guide id="8" pos="5258" userDrawn="1">
          <p15:clr>
            <a:srgbClr val="A4A3A4"/>
          </p15:clr>
        </p15:guide>
        <p15:guide id="9" pos="2948" userDrawn="1">
          <p15:clr>
            <a:srgbClr val="A4A3A4"/>
          </p15:clr>
        </p15:guide>
        <p15:guide id="10" pos="410" userDrawn="1">
          <p15:clr>
            <a:srgbClr val="A4A3A4"/>
          </p15:clr>
        </p15:guide>
        <p15:guide id="11" pos="2776" userDrawn="1">
          <p15:clr>
            <a:srgbClr val="A4A3A4"/>
          </p15:clr>
        </p15:guide>
      </p15:sldGuideLst>
    </p:ext>
    <p:ext uri="{2D200454-40CA-4A62-9FC3-DE9A4176ACB9}">
      <p15:notesGuideLst xmlns:p15="http://schemas.microsoft.com/office/powerpoint/2012/main">
        <p15:guide id="1" orient="horz" pos="2752" userDrawn="1">
          <p15:clr>
            <a:srgbClr val="A4A3A4"/>
          </p15:clr>
        </p15:guide>
        <p15:guide id="2" orient="horz" pos="5732" userDrawn="1">
          <p15:clr>
            <a:srgbClr val="A4A3A4"/>
          </p15:clr>
        </p15:guide>
        <p15:guide id="3" orient="horz" pos="2598" userDrawn="1">
          <p15:clr>
            <a:srgbClr val="A4A3A4"/>
          </p15:clr>
        </p15:guide>
        <p15:guide id="4" orient="horz" pos="824" userDrawn="1">
          <p15:clr>
            <a:srgbClr val="A4A3A4"/>
          </p15:clr>
        </p15:guide>
        <p15:guide id="5" pos="311" userDrawn="1">
          <p15:clr>
            <a:srgbClr val="A4A3A4"/>
          </p15:clr>
        </p15:guide>
        <p15:guide id="6" pos="399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749B"/>
    <a:srgbClr val="DFD1DE"/>
    <a:srgbClr val="81457A"/>
    <a:srgbClr val="CCE9DB"/>
    <a:srgbClr val="99CDB7"/>
    <a:srgbClr val="66B492"/>
    <a:srgbClr val="339B6E"/>
    <a:srgbClr val="C0A2BD"/>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A733A-93E7-F094-6EBC-47A61F8396FB}" v="7" dt="2023-05-18T06:15:08.525"/>
    <p1510:client id="{4FDBF77A-E058-42AF-962F-BF2CA6F567F3}" v="126" dt="2023-05-18T11:52:58.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7172" autoAdjust="0"/>
  </p:normalViewPr>
  <p:slideViewPr>
    <p:cSldViewPr snapToGrid="0" showGuides="1">
      <p:cViewPr varScale="1">
        <p:scale>
          <a:sx n="118" d="100"/>
          <a:sy n="118" d="100"/>
        </p:scale>
        <p:origin x="174" y="108"/>
      </p:cViewPr>
      <p:guideLst>
        <p:guide orient="horz" pos="640"/>
        <p:guide orient="horz" pos="2777"/>
        <p:guide orient="horz" pos="1614"/>
        <p:guide orient="horz" pos="1860"/>
        <p:guide orient="horz" pos="912"/>
        <p:guide orient="horz" pos="178"/>
        <p:guide pos="612"/>
        <p:guide pos="5258"/>
        <p:guide pos="2948"/>
        <p:guide pos="410"/>
        <p:guide pos="2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3762" y="-102"/>
      </p:cViewPr>
      <p:guideLst>
        <p:guide orient="horz" pos="2752"/>
        <p:guide orient="horz" pos="5732"/>
        <p:guide orient="horz" pos="2598"/>
        <p:guide orient="horz" pos="824"/>
        <p:guide pos="311"/>
        <p:guide pos="399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Tily" userId="2a08a5b5-1b1b-46f6-a2e8-55cfc470ae13" providerId="ADAL" clId="{F86DD332-DCDE-452D-97D3-403A3B3DA35F}"/>
    <pc:docChg chg="undo custSel addSld modSld">
      <pc:chgData name="Geoff Tily" userId="2a08a5b5-1b1b-46f6-a2e8-55cfc470ae13" providerId="ADAL" clId="{F86DD332-DCDE-452D-97D3-403A3B3DA35F}" dt="2023-05-10T10:54:00.510" v="31" actId="1076"/>
      <pc:docMkLst>
        <pc:docMk/>
      </pc:docMkLst>
      <pc:sldChg chg="addSp delSp modSp new mod">
        <pc:chgData name="Geoff Tily" userId="2a08a5b5-1b1b-46f6-a2e8-55cfc470ae13" providerId="ADAL" clId="{F86DD332-DCDE-452D-97D3-403A3B3DA35F}" dt="2023-05-10T10:54:00.510" v="31" actId="1076"/>
        <pc:sldMkLst>
          <pc:docMk/>
          <pc:sldMk cId="2819053249" sldId="376"/>
        </pc:sldMkLst>
        <pc:spChg chg="del">
          <ac:chgData name="Geoff Tily" userId="2a08a5b5-1b1b-46f6-a2e8-55cfc470ae13" providerId="ADAL" clId="{F86DD332-DCDE-452D-97D3-403A3B3DA35F}" dt="2023-05-10T07:46:52.844" v="3" actId="22"/>
          <ac:spMkLst>
            <pc:docMk/>
            <pc:sldMk cId="2819053249" sldId="376"/>
            <ac:spMk id="2" creationId="{5873C557-BA5E-2148-E26B-A7D8B8B0D35B}"/>
          </ac:spMkLst>
        </pc:spChg>
        <pc:spChg chg="del">
          <ac:chgData name="Geoff Tily" userId="2a08a5b5-1b1b-46f6-a2e8-55cfc470ae13" providerId="ADAL" clId="{F86DD332-DCDE-452D-97D3-403A3B3DA35F}" dt="2023-05-10T07:49:40.641" v="10" actId="22"/>
          <ac:spMkLst>
            <pc:docMk/>
            <pc:sldMk cId="2819053249" sldId="376"/>
            <ac:spMk id="3" creationId="{3571FE54-ED75-3E3E-8C97-D15EC9A73115}"/>
          </ac:spMkLst>
        </pc:spChg>
        <pc:spChg chg="del">
          <ac:chgData name="Geoff Tily" userId="2a08a5b5-1b1b-46f6-a2e8-55cfc470ae13" providerId="ADAL" clId="{F86DD332-DCDE-452D-97D3-403A3B3DA35F}" dt="2023-05-10T07:47:16.859" v="9" actId="478"/>
          <ac:spMkLst>
            <pc:docMk/>
            <pc:sldMk cId="2819053249" sldId="376"/>
            <ac:spMk id="4" creationId="{5D2CB33E-0B39-C345-2786-70ABE0B61079}"/>
          </ac:spMkLst>
        </pc:spChg>
        <pc:spChg chg="add del mod">
          <ac:chgData name="Geoff Tily" userId="2a08a5b5-1b1b-46f6-a2e8-55cfc470ae13" providerId="ADAL" clId="{F86DD332-DCDE-452D-97D3-403A3B3DA35F}" dt="2023-05-10T07:47:07.919" v="7" actId="22"/>
          <ac:spMkLst>
            <pc:docMk/>
            <pc:sldMk cId="2819053249" sldId="376"/>
            <ac:spMk id="8" creationId="{898D811B-68FB-9BE6-D75B-A90A7DB8C522}"/>
          </ac:spMkLst>
        </pc:spChg>
        <pc:picChg chg="add del mod ord">
          <ac:chgData name="Geoff Tily" userId="2a08a5b5-1b1b-46f6-a2e8-55cfc470ae13" providerId="ADAL" clId="{F86DD332-DCDE-452D-97D3-403A3B3DA35F}" dt="2023-05-10T07:47:02.836" v="4" actId="478"/>
          <ac:picMkLst>
            <pc:docMk/>
            <pc:sldMk cId="2819053249" sldId="376"/>
            <ac:picMk id="6" creationId="{8D484438-DE96-E58E-06A5-954EBF58381A}"/>
          </ac:picMkLst>
        </pc:picChg>
        <pc:picChg chg="add del">
          <ac:chgData name="Geoff Tily" userId="2a08a5b5-1b1b-46f6-a2e8-55cfc470ae13" providerId="ADAL" clId="{F86DD332-DCDE-452D-97D3-403A3B3DA35F}" dt="2023-05-10T07:47:06.461" v="6" actId="22"/>
          <ac:picMkLst>
            <pc:docMk/>
            <pc:sldMk cId="2819053249" sldId="376"/>
            <ac:picMk id="10" creationId="{576A4906-0B7D-FA11-8C56-736A66AFDE99}"/>
          </ac:picMkLst>
        </pc:picChg>
        <pc:picChg chg="add mod ord">
          <ac:chgData name="Geoff Tily" userId="2a08a5b5-1b1b-46f6-a2e8-55cfc470ae13" providerId="ADAL" clId="{F86DD332-DCDE-452D-97D3-403A3B3DA35F}" dt="2023-05-10T10:53:35.909" v="29" actId="1076"/>
          <ac:picMkLst>
            <pc:docMk/>
            <pc:sldMk cId="2819053249" sldId="376"/>
            <ac:picMk id="12" creationId="{AD0F5C95-CEA3-B38B-80FD-789C45895743}"/>
          </ac:picMkLst>
        </pc:picChg>
        <pc:picChg chg="add mod ord">
          <ac:chgData name="Geoff Tily" userId="2a08a5b5-1b1b-46f6-a2e8-55cfc470ae13" providerId="ADAL" clId="{F86DD332-DCDE-452D-97D3-403A3B3DA35F}" dt="2023-05-10T10:54:00.510" v="31" actId="1076"/>
          <ac:picMkLst>
            <pc:docMk/>
            <pc:sldMk cId="2819053249" sldId="376"/>
            <ac:picMk id="14" creationId="{9EEC927F-FE50-ACAB-DDE9-CF1E63C7A336}"/>
          </ac:picMkLst>
        </pc:picChg>
        <pc:picChg chg="add del">
          <ac:chgData name="Geoff Tily" userId="2a08a5b5-1b1b-46f6-a2e8-55cfc470ae13" providerId="ADAL" clId="{F86DD332-DCDE-452D-97D3-403A3B3DA35F}" dt="2023-05-10T10:52:46.723" v="18" actId="22"/>
          <ac:picMkLst>
            <pc:docMk/>
            <pc:sldMk cId="2819053249" sldId="376"/>
            <ac:picMk id="16" creationId="{0F7D84C3-D2CE-EC57-CE4E-B120CB68F1C4}"/>
          </ac:picMkLst>
        </pc:picChg>
        <pc:picChg chg="add mod ord">
          <ac:chgData name="Geoff Tily" userId="2a08a5b5-1b1b-46f6-a2e8-55cfc470ae13" providerId="ADAL" clId="{F86DD332-DCDE-452D-97D3-403A3B3DA35F}" dt="2023-05-10T10:53:25.060" v="27" actId="167"/>
          <ac:picMkLst>
            <pc:docMk/>
            <pc:sldMk cId="2819053249" sldId="376"/>
            <ac:picMk id="18" creationId="{B15551F8-3967-D9FE-0A28-16B5397DB479}"/>
          </ac:picMkLst>
        </pc:picChg>
      </pc:sldChg>
      <pc:sldChg chg="addSp delSp modSp new mod">
        <pc:chgData name="Geoff Tily" userId="2a08a5b5-1b1b-46f6-a2e8-55cfc470ae13" providerId="ADAL" clId="{F86DD332-DCDE-452D-97D3-403A3B3DA35F}" dt="2023-05-10T07:45:49.327" v="2" actId="22"/>
        <pc:sldMkLst>
          <pc:docMk/>
          <pc:sldMk cId="3332818569" sldId="377"/>
        </pc:sldMkLst>
        <pc:spChg chg="del">
          <ac:chgData name="Geoff Tily" userId="2a08a5b5-1b1b-46f6-a2e8-55cfc470ae13" providerId="ADAL" clId="{F86DD332-DCDE-452D-97D3-403A3B3DA35F}" dt="2023-05-10T07:45:49.327" v="2" actId="22"/>
          <ac:spMkLst>
            <pc:docMk/>
            <pc:sldMk cId="3332818569" sldId="377"/>
            <ac:spMk id="3" creationId="{A6694D5F-1295-59C7-1E5A-24A2980CDD6C}"/>
          </ac:spMkLst>
        </pc:spChg>
        <pc:picChg chg="add mod ord">
          <ac:chgData name="Geoff Tily" userId="2a08a5b5-1b1b-46f6-a2e8-55cfc470ae13" providerId="ADAL" clId="{F86DD332-DCDE-452D-97D3-403A3B3DA35F}" dt="2023-05-10T07:45:49.327" v="2" actId="22"/>
          <ac:picMkLst>
            <pc:docMk/>
            <pc:sldMk cId="3332818569" sldId="377"/>
            <ac:picMk id="5" creationId="{96B09A3F-C96F-9087-B844-B786DEE20C4A}"/>
          </ac:picMkLst>
        </pc:picChg>
      </pc:sldChg>
    </pc:docChg>
  </pc:docChgLst>
  <pc:docChgLst>
    <pc:chgData name="Geoff Tily" userId="S::gtily@tuc.org.uk::2a08a5b5-1b1b-46f6-a2e8-55cfc470ae13" providerId="AD" clId="Web-{43EA733A-93E7-F094-6EBC-47A61F8396FB}"/>
    <pc:docChg chg="addSld modSld sldOrd">
      <pc:chgData name="Geoff Tily" userId="S::gtily@tuc.org.uk::2a08a5b5-1b1b-46f6-a2e8-55cfc470ae13" providerId="AD" clId="Web-{43EA733A-93E7-F094-6EBC-47A61F8396FB}" dt="2023-05-18T06:15:08.525" v="5" actId="14100"/>
      <pc:docMkLst>
        <pc:docMk/>
      </pc:docMkLst>
      <pc:sldChg chg="ord">
        <pc:chgData name="Geoff Tily" userId="S::gtily@tuc.org.uk::2a08a5b5-1b1b-46f6-a2e8-55cfc470ae13" providerId="AD" clId="Web-{43EA733A-93E7-F094-6EBC-47A61F8396FB}" dt="2023-05-18T05:42:27.997" v="0"/>
        <pc:sldMkLst>
          <pc:docMk/>
          <pc:sldMk cId="2819053249" sldId="376"/>
        </pc:sldMkLst>
      </pc:sldChg>
      <pc:sldChg chg="new">
        <pc:chgData name="Geoff Tily" userId="S::gtily@tuc.org.uk::2a08a5b5-1b1b-46f6-a2e8-55cfc470ae13" providerId="AD" clId="Web-{43EA733A-93E7-F094-6EBC-47A61F8396FB}" dt="2023-05-18T06:14:43.915" v="1"/>
        <pc:sldMkLst>
          <pc:docMk/>
          <pc:sldMk cId="4109039780" sldId="386"/>
        </pc:sldMkLst>
      </pc:sldChg>
      <pc:sldChg chg="addSp delSp modSp new">
        <pc:chgData name="Geoff Tily" userId="S::gtily@tuc.org.uk::2a08a5b5-1b1b-46f6-a2e8-55cfc470ae13" providerId="AD" clId="Web-{43EA733A-93E7-F094-6EBC-47A61F8396FB}" dt="2023-05-18T06:15:08.525" v="5" actId="14100"/>
        <pc:sldMkLst>
          <pc:docMk/>
          <pc:sldMk cId="3853049336" sldId="387"/>
        </pc:sldMkLst>
        <pc:spChg chg="del">
          <ac:chgData name="Geoff Tily" userId="S::gtily@tuc.org.uk::2a08a5b5-1b1b-46f6-a2e8-55cfc470ae13" providerId="AD" clId="Web-{43EA733A-93E7-F094-6EBC-47A61F8396FB}" dt="2023-05-18T06:14:56.525" v="3"/>
          <ac:spMkLst>
            <pc:docMk/>
            <pc:sldMk cId="3853049336" sldId="387"/>
            <ac:spMk id="3" creationId="{A0D16B26-5A17-E5C7-37FD-06E9A8BEE193}"/>
          </ac:spMkLst>
        </pc:spChg>
        <pc:picChg chg="add mod ord">
          <ac:chgData name="Geoff Tily" userId="S::gtily@tuc.org.uk::2a08a5b5-1b1b-46f6-a2e8-55cfc470ae13" providerId="AD" clId="Web-{43EA733A-93E7-F094-6EBC-47A61F8396FB}" dt="2023-05-18T06:15:08.525" v="5" actId="14100"/>
          <ac:picMkLst>
            <pc:docMk/>
            <pc:sldMk cId="3853049336" sldId="387"/>
            <ac:picMk id="4" creationId="{376B78DD-BCC6-81DA-E6E0-3667DA244DEC}"/>
          </ac:picMkLst>
        </pc:picChg>
      </pc:sldChg>
    </pc:docChg>
  </pc:docChgLst>
  <pc:docChgLst>
    <pc:chgData name="Geoff Tily" userId="2a08a5b5-1b1b-46f6-a2e8-55cfc470ae13" providerId="ADAL" clId="{4FDBF77A-E058-42AF-962F-BF2CA6F567F3}"/>
    <pc:docChg chg="undo custSel addSld delSld modSld sldOrd modNotesMaster modHandout">
      <pc:chgData name="Geoff Tily" userId="2a08a5b5-1b1b-46f6-a2e8-55cfc470ae13" providerId="ADAL" clId="{4FDBF77A-E058-42AF-962F-BF2CA6F567F3}" dt="2023-05-18T11:54:17.988" v="288" actId="20577"/>
      <pc:docMkLst>
        <pc:docMk/>
      </pc:docMkLst>
      <pc:sldChg chg="modNotes">
        <pc:chgData name="Geoff Tily" userId="2a08a5b5-1b1b-46f6-a2e8-55cfc470ae13" providerId="ADAL" clId="{4FDBF77A-E058-42AF-962F-BF2CA6F567F3}" dt="2023-05-18T08:26:20.332" v="0"/>
        <pc:sldMkLst>
          <pc:docMk/>
          <pc:sldMk cId="0" sldId="256"/>
        </pc:sldMkLst>
      </pc:sldChg>
      <pc:sldChg chg="addSp modSp mod">
        <pc:chgData name="Geoff Tily" userId="2a08a5b5-1b1b-46f6-a2e8-55cfc470ae13" providerId="ADAL" clId="{4FDBF77A-E058-42AF-962F-BF2CA6F567F3}" dt="2023-05-18T11:49:02.377" v="181" actId="20577"/>
        <pc:sldMkLst>
          <pc:docMk/>
          <pc:sldMk cId="2819053249" sldId="376"/>
        </pc:sldMkLst>
        <pc:spChg chg="mod">
          <ac:chgData name="Geoff Tily" userId="2a08a5b5-1b1b-46f6-a2e8-55cfc470ae13" providerId="ADAL" clId="{4FDBF77A-E058-42AF-962F-BF2CA6F567F3}" dt="2023-05-18T11:49:02.377" v="181" actId="20577"/>
          <ac:spMkLst>
            <pc:docMk/>
            <pc:sldMk cId="2819053249" sldId="376"/>
            <ac:spMk id="6" creationId="{8F2981B5-F457-E923-6E4B-BAD0202107C6}"/>
          </ac:spMkLst>
        </pc:spChg>
        <pc:picChg chg="add mod">
          <ac:chgData name="Geoff Tily" userId="2a08a5b5-1b1b-46f6-a2e8-55cfc470ae13" providerId="ADAL" clId="{4FDBF77A-E058-42AF-962F-BF2CA6F567F3}" dt="2023-05-18T10:25:33.599" v="126" actId="1076"/>
          <ac:picMkLst>
            <pc:docMk/>
            <pc:sldMk cId="2819053249" sldId="376"/>
            <ac:picMk id="3" creationId="{F8F3837B-8AD8-4D01-6110-FAFBD223989B}"/>
          </ac:picMkLst>
        </pc:picChg>
      </pc:sldChg>
      <pc:sldChg chg="addSp modSp mod">
        <pc:chgData name="Geoff Tily" userId="2a08a5b5-1b1b-46f6-a2e8-55cfc470ae13" providerId="ADAL" clId="{4FDBF77A-E058-42AF-962F-BF2CA6F567F3}" dt="2023-05-18T11:54:17.988" v="288" actId="20577"/>
        <pc:sldMkLst>
          <pc:docMk/>
          <pc:sldMk cId="2184867913" sldId="381"/>
        </pc:sldMkLst>
        <pc:spChg chg="mod">
          <ac:chgData name="Geoff Tily" userId="2a08a5b5-1b1b-46f6-a2e8-55cfc470ae13" providerId="ADAL" clId="{4FDBF77A-E058-42AF-962F-BF2CA6F567F3}" dt="2023-05-18T11:54:17.988" v="288" actId="20577"/>
          <ac:spMkLst>
            <pc:docMk/>
            <pc:sldMk cId="2184867913" sldId="381"/>
            <ac:spMk id="2" creationId="{EC8240CA-CE67-9700-631B-7309BBF47B57}"/>
          </ac:spMkLst>
        </pc:spChg>
        <pc:spChg chg="add mod">
          <ac:chgData name="Geoff Tily" userId="2a08a5b5-1b1b-46f6-a2e8-55cfc470ae13" providerId="ADAL" clId="{4FDBF77A-E058-42AF-962F-BF2CA6F567F3}" dt="2023-05-18T11:51:54.034" v="230" actId="1076"/>
          <ac:spMkLst>
            <pc:docMk/>
            <pc:sldMk cId="2184867913" sldId="381"/>
            <ac:spMk id="3" creationId="{03B2917F-9468-D58F-DAF4-D0009B73A093}"/>
          </ac:spMkLst>
        </pc:spChg>
        <pc:spChg chg="add mod">
          <ac:chgData name="Geoff Tily" userId="2a08a5b5-1b1b-46f6-a2e8-55cfc470ae13" providerId="ADAL" clId="{4FDBF77A-E058-42AF-962F-BF2CA6F567F3}" dt="2023-05-18T11:52:44.904" v="244" actId="207"/>
          <ac:spMkLst>
            <pc:docMk/>
            <pc:sldMk cId="2184867913" sldId="381"/>
            <ac:spMk id="4" creationId="{A95E8420-67D9-8E56-1E82-3B4E07F5B917}"/>
          </ac:spMkLst>
        </pc:spChg>
        <pc:spChg chg="add mod">
          <ac:chgData name="Geoff Tily" userId="2a08a5b5-1b1b-46f6-a2e8-55cfc470ae13" providerId="ADAL" clId="{4FDBF77A-E058-42AF-962F-BF2CA6F567F3}" dt="2023-05-18T11:53:29.265" v="278" actId="1076"/>
          <ac:spMkLst>
            <pc:docMk/>
            <pc:sldMk cId="2184867913" sldId="381"/>
            <ac:spMk id="5" creationId="{2CA0D6BE-CFAE-DA48-1CDD-4B20FAC5C48A}"/>
          </ac:spMkLst>
        </pc:spChg>
      </pc:sldChg>
      <pc:sldChg chg="ord">
        <pc:chgData name="Geoff Tily" userId="2a08a5b5-1b1b-46f6-a2e8-55cfc470ae13" providerId="ADAL" clId="{4FDBF77A-E058-42AF-962F-BF2CA6F567F3}" dt="2023-05-18T10:26:02.809" v="129"/>
        <pc:sldMkLst>
          <pc:docMk/>
          <pc:sldMk cId="1233280348" sldId="384"/>
        </pc:sldMkLst>
      </pc:sldChg>
      <pc:sldChg chg="del">
        <pc:chgData name="Geoff Tily" userId="2a08a5b5-1b1b-46f6-a2e8-55cfc470ae13" providerId="ADAL" clId="{4FDBF77A-E058-42AF-962F-BF2CA6F567F3}" dt="2023-05-18T10:25:47.910" v="127" actId="2696"/>
        <pc:sldMkLst>
          <pc:docMk/>
          <pc:sldMk cId="4109039780" sldId="386"/>
        </pc:sldMkLst>
      </pc:sldChg>
      <pc:sldChg chg="addSp delSp modSp new mod modClrScheme chgLayout">
        <pc:chgData name="Geoff Tily" userId="2a08a5b5-1b1b-46f6-a2e8-55cfc470ae13" providerId="ADAL" clId="{4FDBF77A-E058-42AF-962F-BF2CA6F567F3}" dt="2023-05-18T11:47:38.457" v="148" actId="20577"/>
        <pc:sldMkLst>
          <pc:docMk/>
          <pc:sldMk cId="3493106040" sldId="388"/>
        </pc:sldMkLst>
        <pc:spChg chg="del mod ord">
          <ac:chgData name="Geoff Tily" userId="2a08a5b5-1b1b-46f6-a2e8-55cfc470ae13" providerId="ADAL" clId="{4FDBF77A-E058-42AF-962F-BF2CA6F567F3}" dt="2023-05-18T08:54:25.337" v="3" actId="700"/>
          <ac:spMkLst>
            <pc:docMk/>
            <pc:sldMk cId="3493106040" sldId="388"/>
            <ac:spMk id="2" creationId="{43367BF4-3F64-AAF1-AEEC-EFD378286410}"/>
          </ac:spMkLst>
        </pc:spChg>
        <pc:spChg chg="del">
          <ac:chgData name="Geoff Tily" userId="2a08a5b5-1b1b-46f6-a2e8-55cfc470ae13" providerId="ADAL" clId="{4FDBF77A-E058-42AF-962F-BF2CA6F567F3}" dt="2023-05-18T08:54:13.694" v="2"/>
          <ac:spMkLst>
            <pc:docMk/>
            <pc:sldMk cId="3493106040" sldId="388"/>
            <ac:spMk id="3" creationId="{964E21F0-9C44-13CF-5202-0A4B89CF1806}"/>
          </ac:spMkLst>
        </pc:spChg>
        <pc:spChg chg="add mod ord">
          <ac:chgData name="Geoff Tily" userId="2a08a5b5-1b1b-46f6-a2e8-55cfc470ae13" providerId="ADAL" clId="{4FDBF77A-E058-42AF-962F-BF2CA6F567F3}" dt="2023-05-18T11:47:38.457" v="148" actId="20577"/>
          <ac:spMkLst>
            <pc:docMk/>
            <pc:sldMk cId="3493106040" sldId="388"/>
            <ac:spMk id="4" creationId="{9F064663-B061-383F-46BC-623CACF2B99E}"/>
          </ac:spMkLst>
        </pc:spChg>
        <pc:spChg chg="add mod ord">
          <ac:chgData name="Geoff Tily" userId="2a08a5b5-1b1b-46f6-a2e8-55cfc470ae13" providerId="ADAL" clId="{4FDBF77A-E058-42AF-962F-BF2CA6F567F3}" dt="2023-05-18T08:56:37.770" v="123" actId="700"/>
          <ac:spMkLst>
            <pc:docMk/>
            <pc:sldMk cId="3493106040" sldId="388"/>
            <ac:spMk id="5" creationId="{579CDB9B-9878-A6EA-D15A-86B74DDC494A}"/>
          </ac:spMkLst>
        </pc:spChg>
        <pc:spChg chg="add del mod">
          <ac:chgData name="Geoff Tily" userId="2a08a5b5-1b1b-46f6-a2e8-55cfc470ae13" providerId="ADAL" clId="{4FDBF77A-E058-42AF-962F-BF2CA6F567F3}" dt="2023-05-18T08:56:34.204" v="122" actId="478"/>
          <ac:spMkLst>
            <pc:docMk/>
            <pc:sldMk cId="3493106040" sldId="388"/>
            <ac:spMk id="6" creationId="{D3B03EA7-C61F-64F4-502E-292B69A42745}"/>
          </ac:spMkLst>
        </pc:spChg>
        <pc:picChg chg="add del mod ord">
          <ac:chgData name="Geoff Tily" userId="2a08a5b5-1b1b-46f6-a2e8-55cfc470ae13" providerId="ADAL" clId="{4FDBF77A-E058-42AF-962F-BF2CA6F567F3}" dt="2023-05-18T08:56:05.554" v="118" actId="478"/>
          <ac:picMkLst>
            <pc:docMk/>
            <pc:sldMk cId="3493106040" sldId="388"/>
            <ac:picMk id="1026" creationId="{1210F205-5D97-F6BE-FE43-163E42A1EF6A}"/>
          </ac:picMkLst>
        </pc:picChg>
      </pc:sldChg>
    </pc:docChg>
  </pc:docChgLst>
  <pc:docChgLst>
    <pc:chgData name="Geoff Tily" userId="2a08a5b5-1b1b-46f6-a2e8-55cfc470ae13" providerId="ADAL" clId="{7C898270-D349-43D0-9617-048532700322}"/>
    <pc:docChg chg="custSel addSld delSld modSld sldOrd modNotesMaster modHandout">
      <pc:chgData name="Geoff Tily" userId="2a08a5b5-1b1b-46f6-a2e8-55cfc470ae13" providerId="ADAL" clId="{7C898270-D349-43D0-9617-048532700322}" dt="2023-05-17T07:30:55.574" v="750"/>
      <pc:docMkLst>
        <pc:docMk/>
      </pc:docMkLst>
      <pc:sldChg chg="modSp mod modNotes">
        <pc:chgData name="Geoff Tily" userId="2a08a5b5-1b1b-46f6-a2e8-55cfc470ae13" providerId="ADAL" clId="{7C898270-D349-43D0-9617-048532700322}" dt="2023-05-17T07:30:55.574" v="750"/>
        <pc:sldMkLst>
          <pc:docMk/>
          <pc:sldMk cId="0" sldId="256"/>
        </pc:sldMkLst>
        <pc:spChg chg="mod">
          <ac:chgData name="Geoff Tily" userId="2a08a5b5-1b1b-46f6-a2e8-55cfc470ae13" providerId="ADAL" clId="{7C898270-D349-43D0-9617-048532700322}" dt="2023-05-11T16:10:58.164" v="740" actId="6549"/>
          <ac:spMkLst>
            <pc:docMk/>
            <pc:sldMk cId="0" sldId="256"/>
            <ac:spMk id="22" creationId="{00000000-0000-0000-0000-000000000000}"/>
          </ac:spMkLst>
        </pc:spChg>
        <pc:spChg chg="mod">
          <ac:chgData name="Geoff Tily" userId="2a08a5b5-1b1b-46f6-a2e8-55cfc470ae13" providerId="ADAL" clId="{7C898270-D349-43D0-9617-048532700322}" dt="2023-05-11T14:08:45.588" v="40" actId="6549"/>
          <ac:spMkLst>
            <pc:docMk/>
            <pc:sldMk cId="0" sldId="256"/>
            <ac:spMk id="23" creationId="{00000000-0000-0000-0000-000000000000}"/>
          </ac:spMkLst>
        </pc:spChg>
      </pc:sldChg>
      <pc:sldChg chg="del">
        <pc:chgData name="Geoff Tily" userId="2a08a5b5-1b1b-46f6-a2e8-55cfc470ae13" providerId="ADAL" clId="{7C898270-D349-43D0-9617-048532700322}" dt="2023-05-11T14:08:52.484" v="41" actId="47"/>
        <pc:sldMkLst>
          <pc:docMk/>
          <pc:sldMk cId="0" sldId="356"/>
        </pc:sldMkLst>
      </pc:sldChg>
      <pc:sldChg chg="del">
        <pc:chgData name="Geoff Tily" userId="2a08a5b5-1b1b-46f6-a2e8-55cfc470ae13" providerId="ADAL" clId="{7C898270-D349-43D0-9617-048532700322}" dt="2023-05-11T14:08:53.112" v="42" actId="47"/>
        <pc:sldMkLst>
          <pc:docMk/>
          <pc:sldMk cId="0" sldId="357"/>
        </pc:sldMkLst>
      </pc:sldChg>
      <pc:sldChg chg="del">
        <pc:chgData name="Geoff Tily" userId="2a08a5b5-1b1b-46f6-a2e8-55cfc470ae13" providerId="ADAL" clId="{7C898270-D349-43D0-9617-048532700322}" dt="2023-05-11T16:11:29.177" v="741" actId="47"/>
        <pc:sldMkLst>
          <pc:docMk/>
          <pc:sldMk cId="0" sldId="358"/>
        </pc:sldMkLst>
      </pc:sldChg>
      <pc:sldChg chg="modSp mod">
        <pc:chgData name="Geoff Tily" userId="2a08a5b5-1b1b-46f6-a2e8-55cfc470ae13" providerId="ADAL" clId="{7C898270-D349-43D0-9617-048532700322}" dt="2023-05-11T17:01:13.530" v="749" actId="6549"/>
        <pc:sldMkLst>
          <pc:docMk/>
          <pc:sldMk cId="0" sldId="364"/>
        </pc:sldMkLst>
        <pc:spChg chg="mod">
          <ac:chgData name="Geoff Tily" userId="2a08a5b5-1b1b-46f6-a2e8-55cfc470ae13" providerId="ADAL" clId="{7C898270-D349-43D0-9617-048532700322}" dt="2023-05-11T15:20:11.469" v="428" actId="20577"/>
          <ac:spMkLst>
            <pc:docMk/>
            <pc:sldMk cId="0" sldId="364"/>
            <ac:spMk id="2" creationId="{00000000-0000-0000-0000-000000000000}"/>
          </ac:spMkLst>
        </pc:spChg>
        <pc:graphicFrameChg chg="mod modGraphic">
          <ac:chgData name="Geoff Tily" userId="2a08a5b5-1b1b-46f6-a2e8-55cfc470ae13" providerId="ADAL" clId="{7C898270-D349-43D0-9617-048532700322}" dt="2023-05-11T17:01:13.530" v="749" actId="6549"/>
          <ac:graphicFrameMkLst>
            <pc:docMk/>
            <pc:sldMk cId="0" sldId="364"/>
            <ac:graphicFrameMk id="8" creationId="{00000000-0000-0000-0000-000000000000}"/>
          </ac:graphicFrameMkLst>
        </pc:graphicFrameChg>
      </pc:sldChg>
      <pc:sldChg chg="del">
        <pc:chgData name="Geoff Tily" userId="2a08a5b5-1b1b-46f6-a2e8-55cfc470ae13" providerId="ADAL" clId="{7C898270-D349-43D0-9617-048532700322}" dt="2023-05-11T16:11:32.492" v="745" actId="47"/>
        <pc:sldMkLst>
          <pc:docMk/>
          <pc:sldMk cId="1680288673" sldId="370"/>
        </pc:sldMkLst>
      </pc:sldChg>
      <pc:sldChg chg="del">
        <pc:chgData name="Geoff Tily" userId="2a08a5b5-1b1b-46f6-a2e8-55cfc470ae13" providerId="ADAL" clId="{7C898270-D349-43D0-9617-048532700322}" dt="2023-05-11T16:11:31.052" v="743" actId="47"/>
        <pc:sldMkLst>
          <pc:docMk/>
          <pc:sldMk cId="1041738080" sldId="371"/>
        </pc:sldMkLst>
      </pc:sldChg>
      <pc:sldChg chg="del">
        <pc:chgData name="Geoff Tily" userId="2a08a5b5-1b1b-46f6-a2e8-55cfc470ae13" providerId="ADAL" clId="{7C898270-D349-43D0-9617-048532700322}" dt="2023-05-11T16:11:31.820" v="744" actId="47"/>
        <pc:sldMkLst>
          <pc:docMk/>
          <pc:sldMk cId="4077540521" sldId="372"/>
        </pc:sldMkLst>
      </pc:sldChg>
      <pc:sldChg chg="del">
        <pc:chgData name="Geoff Tily" userId="2a08a5b5-1b1b-46f6-a2e8-55cfc470ae13" providerId="ADAL" clId="{7C898270-D349-43D0-9617-048532700322}" dt="2023-05-11T16:11:33.196" v="746" actId="47"/>
        <pc:sldMkLst>
          <pc:docMk/>
          <pc:sldMk cId="3588083814" sldId="373"/>
        </pc:sldMkLst>
      </pc:sldChg>
      <pc:sldChg chg="del">
        <pc:chgData name="Geoff Tily" userId="2a08a5b5-1b1b-46f6-a2e8-55cfc470ae13" providerId="ADAL" clId="{7C898270-D349-43D0-9617-048532700322}" dt="2023-05-11T16:11:34.122" v="747" actId="47"/>
        <pc:sldMkLst>
          <pc:docMk/>
          <pc:sldMk cId="2178111258" sldId="374"/>
        </pc:sldMkLst>
      </pc:sldChg>
      <pc:sldChg chg="del">
        <pc:chgData name="Geoff Tily" userId="2a08a5b5-1b1b-46f6-a2e8-55cfc470ae13" providerId="ADAL" clId="{7C898270-D349-43D0-9617-048532700322}" dt="2023-05-11T16:11:30.235" v="742" actId="47"/>
        <pc:sldMkLst>
          <pc:docMk/>
          <pc:sldMk cId="3350714688" sldId="375"/>
        </pc:sldMkLst>
      </pc:sldChg>
      <pc:sldChg chg="addSp delSp modSp mod ord">
        <pc:chgData name="Geoff Tily" userId="2a08a5b5-1b1b-46f6-a2e8-55cfc470ae13" providerId="ADAL" clId="{7C898270-D349-43D0-9617-048532700322}" dt="2023-05-11T15:47:34.197" v="564" actId="114"/>
        <pc:sldMkLst>
          <pc:docMk/>
          <pc:sldMk cId="2819053249" sldId="376"/>
        </pc:sldMkLst>
        <pc:spChg chg="add del mod">
          <ac:chgData name="Geoff Tily" userId="2a08a5b5-1b1b-46f6-a2e8-55cfc470ae13" providerId="ADAL" clId="{7C898270-D349-43D0-9617-048532700322}" dt="2023-05-11T15:32:13.105" v="463"/>
          <ac:spMkLst>
            <pc:docMk/>
            <pc:sldMk cId="2819053249" sldId="376"/>
            <ac:spMk id="3" creationId="{D42D2889-0FE6-8D23-C94C-CC9611C84D63}"/>
          </ac:spMkLst>
        </pc:spChg>
        <pc:spChg chg="add mod">
          <ac:chgData name="Geoff Tily" userId="2a08a5b5-1b1b-46f6-a2e8-55cfc470ae13" providerId="ADAL" clId="{7C898270-D349-43D0-9617-048532700322}" dt="2023-05-11T15:47:34.197" v="564" actId="114"/>
          <ac:spMkLst>
            <pc:docMk/>
            <pc:sldMk cId="2819053249" sldId="376"/>
            <ac:spMk id="6" creationId="{8F2981B5-F457-E923-6E4B-BAD0202107C6}"/>
          </ac:spMkLst>
        </pc:spChg>
        <pc:picChg chg="add mod">
          <ac:chgData name="Geoff Tily" userId="2a08a5b5-1b1b-46f6-a2e8-55cfc470ae13" providerId="ADAL" clId="{7C898270-D349-43D0-9617-048532700322}" dt="2023-05-11T15:38:01.523" v="501" actId="14100"/>
          <ac:picMkLst>
            <pc:docMk/>
            <pc:sldMk cId="2819053249" sldId="376"/>
            <ac:picMk id="4" creationId="{D5ED8E03-C3BF-603F-71DB-E66A48CBD0BF}"/>
          </ac:picMkLst>
        </pc:picChg>
        <pc:picChg chg="del">
          <ac:chgData name="Geoff Tily" userId="2a08a5b5-1b1b-46f6-a2e8-55cfc470ae13" providerId="ADAL" clId="{7C898270-D349-43D0-9617-048532700322}" dt="2023-05-11T15:31:13.085" v="453" actId="21"/>
          <ac:picMkLst>
            <pc:docMk/>
            <pc:sldMk cId="2819053249" sldId="376"/>
            <ac:picMk id="12" creationId="{AD0F5C95-CEA3-B38B-80FD-789C45895743}"/>
          </ac:picMkLst>
        </pc:picChg>
        <pc:picChg chg="del mod">
          <ac:chgData name="Geoff Tily" userId="2a08a5b5-1b1b-46f6-a2e8-55cfc470ae13" providerId="ADAL" clId="{7C898270-D349-43D0-9617-048532700322}" dt="2023-05-11T15:34:37.934" v="483" actId="478"/>
          <ac:picMkLst>
            <pc:docMk/>
            <pc:sldMk cId="2819053249" sldId="376"/>
            <ac:picMk id="14" creationId="{9EEC927F-FE50-ACAB-DDE9-CF1E63C7A336}"/>
          </ac:picMkLst>
        </pc:picChg>
        <pc:picChg chg="del">
          <ac:chgData name="Geoff Tily" userId="2a08a5b5-1b1b-46f6-a2e8-55cfc470ae13" providerId="ADAL" clId="{7C898270-D349-43D0-9617-048532700322}" dt="2023-05-11T14:17:48.067" v="63" actId="478"/>
          <ac:picMkLst>
            <pc:docMk/>
            <pc:sldMk cId="2819053249" sldId="376"/>
            <ac:picMk id="18" creationId="{B15551F8-3967-D9FE-0A28-16B5397DB479}"/>
          </ac:picMkLst>
        </pc:picChg>
        <pc:picChg chg="add del">
          <ac:chgData name="Geoff Tily" userId="2a08a5b5-1b1b-46f6-a2e8-55cfc470ae13" providerId="ADAL" clId="{7C898270-D349-43D0-9617-048532700322}" dt="2023-05-11T14:10:24.973" v="46" actId="21"/>
          <ac:picMkLst>
            <pc:docMk/>
            <pc:sldMk cId="2819053249" sldId="376"/>
            <ac:picMk id="1026" creationId="{7A180E50-7CB1-40FB-274C-B0334E7EF7A8}"/>
          </ac:picMkLst>
        </pc:picChg>
      </pc:sldChg>
      <pc:sldChg chg="modSp mod ord">
        <pc:chgData name="Geoff Tily" userId="2a08a5b5-1b1b-46f6-a2e8-55cfc470ae13" providerId="ADAL" clId="{7C898270-D349-43D0-9617-048532700322}" dt="2023-05-11T15:28:42.716" v="435"/>
        <pc:sldMkLst>
          <pc:docMk/>
          <pc:sldMk cId="3332818569" sldId="377"/>
        </pc:sldMkLst>
        <pc:spChg chg="mod">
          <ac:chgData name="Geoff Tily" userId="2a08a5b5-1b1b-46f6-a2e8-55cfc470ae13" providerId="ADAL" clId="{7C898270-D349-43D0-9617-048532700322}" dt="2023-05-11T14:56:46.364" v="121" actId="20577"/>
          <ac:spMkLst>
            <pc:docMk/>
            <pc:sldMk cId="3332818569" sldId="377"/>
            <ac:spMk id="2" creationId="{F1E7AFB9-1578-0176-9991-A1D09958DFD4}"/>
          </ac:spMkLst>
        </pc:spChg>
        <pc:picChg chg="mod">
          <ac:chgData name="Geoff Tily" userId="2a08a5b5-1b1b-46f6-a2e8-55cfc470ae13" providerId="ADAL" clId="{7C898270-D349-43D0-9617-048532700322}" dt="2023-05-11T14:56:53.788" v="123" actId="1076"/>
          <ac:picMkLst>
            <pc:docMk/>
            <pc:sldMk cId="3332818569" sldId="377"/>
            <ac:picMk id="5" creationId="{96B09A3F-C96F-9087-B844-B786DEE20C4A}"/>
          </ac:picMkLst>
        </pc:picChg>
      </pc:sldChg>
      <pc:sldChg chg="new del">
        <pc:chgData name="Geoff Tily" userId="2a08a5b5-1b1b-46f6-a2e8-55cfc470ae13" providerId="ADAL" clId="{7C898270-D349-43D0-9617-048532700322}" dt="2023-05-11T14:55:20.484" v="94" actId="47"/>
        <pc:sldMkLst>
          <pc:docMk/>
          <pc:sldMk cId="4287592098" sldId="378"/>
        </pc:sldMkLst>
      </pc:sldChg>
      <pc:sldChg chg="addSp delSp modSp new mod ord">
        <pc:chgData name="Geoff Tily" userId="2a08a5b5-1b1b-46f6-a2e8-55cfc470ae13" providerId="ADAL" clId="{7C898270-D349-43D0-9617-048532700322}" dt="2023-05-11T14:20:36.442" v="81" actId="1076"/>
        <pc:sldMkLst>
          <pc:docMk/>
          <pc:sldMk cId="1754153705" sldId="379"/>
        </pc:sldMkLst>
        <pc:spChg chg="del">
          <ac:chgData name="Geoff Tily" userId="2a08a5b5-1b1b-46f6-a2e8-55cfc470ae13" providerId="ADAL" clId="{7C898270-D349-43D0-9617-048532700322}" dt="2023-05-11T14:10:27.504" v="47"/>
          <ac:spMkLst>
            <pc:docMk/>
            <pc:sldMk cId="1754153705" sldId="379"/>
            <ac:spMk id="2" creationId="{C31F269B-5106-0C61-3DC7-EE93744C6D25}"/>
          </ac:spMkLst>
        </pc:spChg>
        <pc:spChg chg="del">
          <ac:chgData name="Geoff Tily" userId="2a08a5b5-1b1b-46f6-a2e8-55cfc470ae13" providerId="ADAL" clId="{7C898270-D349-43D0-9617-048532700322}" dt="2023-05-11T14:11:49.433" v="48" actId="22"/>
          <ac:spMkLst>
            <pc:docMk/>
            <pc:sldMk cId="1754153705" sldId="379"/>
            <ac:spMk id="3" creationId="{7D61EBC3-FC56-111A-ADE3-E0AA8CD2B733}"/>
          </ac:spMkLst>
        </pc:spChg>
        <pc:spChg chg="del">
          <ac:chgData name="Geoff Tily" userId="2a08a5b5-1b1b-46f6-a2e8-55cfc470ae13" providerId="ADAL" clId="{7C898270-D349-43D0-9617-048532700322}" dt="2023-05-11T14:11:55.408" v="49" actId="478"/>
          <ac:spMkLst>
            <pc:docMk/>
            <pc:sldMk cId="1754153705" sldId="379"/>
            <ac:spMk id="4" creationId="{C2D4C177-572C-ED78-4464-B4BF11396967}"/>
          </ac:spMkLst>
        </pc:spChg>
        <pc:spChg chg="add del mod">
          <ac:chgData name="Geoff Tily" userId="2a08a5b5-1b1b-46f6-a2e8-55cfc470ae13" providerId="ADAL" clId="{7C898270-D349-43D0-9617-048532700322}" dt="2023-05-11T14:14:27.308" v="51" actId="478"/>
          <ac:spMkLst>
            <pc:docMk/>
            <pc:sldMk cId="1754153705" sldId="379"/>
            <ac:spMk id="8" creationId="{0ECEA874-FAAA-FA57-A602-766BB782F2FB}"/>
          </ac:spMkLst>
        </pc:spChg>
        <pc:spChg chg="add del mod">
          <ac:chgData name="Geoff Tily" userId="2a08a5b5-1b1b-46f6-a2e8-55cfc470ae13" providerId="ADAL" clId="{7C898270-D349-43D0-9617-048532700322}" dt="2023-05-11T14:14:50.904" v="57"/>
          <ac:spMkLst>
            <pc:docMk/>
            <pc:sldMk cId="1754153705" sldId="379"/>
            <ac:spMk id="9" creationId="{3934C1F5-723B-6AC9-3CC3-933C632298A4}"/>
          </ac:spMkLst>
        </pc:spChg>
        <pc:picChg chg="add del mod">
          <ac:chgData name="Geoff Tily" userId="2a08a5b5-1b1b-46f6-a2e8-55cfc470ae13" providerId="ADAL" clId="{7C898270-D349-43D0-9617-048532700322}" dt="2023-05-11T14:14:43.901" v="54" actId="21"/>
          <ac:picMkLst>
            <pc:docMk/>
            <pc:sldMk cId="1754153705" sldId="379"/>
            <ac:picMk id="5" creationId="{85FF7DC1-982F-B0AE-8703-5756A8D5A800}"/>
          </ac:picMkLst>
        </pc:picChg>
        <pc:picChg chg="add mod ord">
          <ac:chgData name="Geoff Tily" userId="2a08a5b5-1b1b-46f6-a2e8-55cfc470ae13" providerId="ADAL" clId="{7C898270-D349-43D0-9617-048532700322}" dt="2023-05-11T14:20:19.066" v="79" actId="1076"/>
          <ac:picMkLst>
            <pc:docMk/>
            <pc:sldMk cId="1754153705" sldId="379"/>
            <ac:picMk id="7" creationId="{408DC080-6E72-D581-941F-C8B4B28F2C6E}"/>
          </ac:picMkLst>
        </pc:picChg>
        <pc:picChg chg="add mod ord">
          <ac:chgData name="Geoff Tily" userId="2a08a5b5-1b1b-46f6-a2e8-55cfc470ae13" providerId="ADAL" clId="{7C898270-D349-43D0-9617-048532700322}" dt="2023-05-11T14:20:27.946" v="80" actId="1076"/>
          <ac:picMkLst>
            <pc:docMk/>
            <pc:sldMk cId="1754153705" sldId="379"/>
            <ac:picMk id="10" creationId="{AC7EFC01-5E3B-3A37-C994-B72F278C1548}"/>
          </ac:picMkLst>
        </pc:picChg>
        <pc:picChg chg="add mod">
          <ac:chgData name="Geoff Tily" userId="2a08a5b5-1b1b-46f6-a2e8-55cfc470ae13" providerId="ADAL" clId="{7C898270-D349-43D0-9617-048532700322}" dt="2023-05-11T14:20:36.442" v="81" actId="1076"/>
          <ac:picMkLst>
            <pc:docMk/>
            <pc:sldMk cId="1754153705" sldId="379"/>
            <ac:picMk id="12" creationId="{0A5DB231-AA47-6301-3985-20D165BE3C1D}"/>
          </ac:picMkLst>
        </pc:picChg>
      </pc:sldChg>
      <pc:sldChg chg="addSp delSp modSp new mod">
        <pc:chgData name="Geoff Tily" userId="2a08a5b5-1b1b-46f6-a2e8-55cfc470ae13" providerId="ADAL" clId="{7C898270-D349-43D0-9617-048532700322}" dt="2023-05-11T15:29:31.379" v="449" actId="20577"/>
        <pc:sldMkLst>
          <pc:docMk/>
          <pc:sldMk cId="953256571" sldId="380"/>
        </pc:sldMkLst>
        <pc:spChg chg="del">
          <ac:chgData name="Geoff Tily" userId="2a08a5b5-1b1b-46f6-a2e8-55cfc470ae13" providerId="ADAL" clId="{7C898270-D349-43D0-9617-048532700322}" dt="2023-05-11T14:14:40.494" v="53" actId="22"/>
          <ac:spMkLst>
            <pc:docMk/>
            <pc:sldMk cId="953256571" sldId="380"/>
            <ac:spMk id="2" creationId="{5EAE9DA4-F76C-9EDE-DBCD-AFE04003B658}"/>
          </ac:spMkLst>
        </pc:spChg>
        <pc:spChg chg="del">
          <ac:chgData name="Geoff Tily" userId="2a08a5b5-1b1b-46f6-a2e8-55cfc470ae13" providerId="ADAL" clId="{7C898270-D349-43D0-9617-048532700322}" dt="2023-05-11T14:14:46.449" v="55"/>
          <ac:spMkLst>
            <pc:docMk/>
            <pc:sldMk cId="953256571" sldId="380"/>
            <ac:spMk id="3" creationId="{78254787-2C05-A174-3090-4DEF1ECAD90C}"/>
          </ac:spMkLst>
        </pc:spChg>
        <pc:spChg chg="del">
          <ac:chgData name="Geoff Tily" userId="2a08a5b5-1b1b-46f6-a2e8-55cfc470ae13" providerId="ADAL" clId="{7C898270-D349-43D0-9617-048532700322}" dt="2023-05-11T14:55:27.163" v="95" actId="478"/>
          <ac:spMkLst>
            <pc:docMk/>
            <pc:sldMk cId="953256571" sldId="380"/>
            <ac:spMk id="4" creationId="{2E0D2824-9884-45B2-B76C-F5A07EB97E3B}"/>
          </ac:spMkLst>
        </pc:spChg>
        <pc:spChg chg="add del mod">
          <ac:chgData name="Geoff Tily" userId="2a08a5b5-1b1b-46f6-a2e8-55cfc470ae13" providerId="ADAL" clId="{7C898270-D349-43D0-9617-048532700322}" dt="2023-05-11T14:37:09.348" v="86"/>
          <ac:spMkLst>
            <pc:docMk/>
            <pc:sldMk cId="953256571" sldId="380"/>
            <ac:spMk id="9" creationId="{8FEB3560-9880-D02B-788E-3C48FB38FADB}"/>
          </ac:spMkLst>
        </pc:spChg>
        <pc:graphicFrameChg chg="add mod">
          <ac:chgData name="Geoff Tily" userId="2a08a5b5-1b1b-46f6-a2e8-55cfc470ae13" providerId="ADAL" clId="{7C898270-D349-43D0-9617-048532700322}" dt="2023-05-11T14:37:07.280" v="84"/>
          <ac:graphicFrameMkLst>
            <pc:docMk/>
            <pc:sldMk cId="953256571" sldId="380"/>
            <ac:graphicFrameMk id="10" creationId="{7CD3923D-F737-5134-CB55-F5D5C45DDC84}"/>
          </ac:graphicFrameMkLst>
        </pc:graphicFrameChg>
        <pc:graphicFrameChg chg="add mod">
          <ac:chgData name="Geoff Tily" userId="2a08a5b5-1b1b-46f6-a2e8-55cfc470ae13" providerId="ADAL" clId="{7C898270-D349-43D0-9617-048532700322}" dt="2023-05-11T15:29:31.379" v="449" actId="20577"/>
          <ac:graphicFrameMkLst>
            <pc:docMk/>
            <pc:sldMk cId="953256571" sldId="380"/>
            <ac:graphicFrameMk id="11" creationId="{7CD3923D-F737-5134-CB55-F5D5C45DDC84}"/>
          </ac:graphicFrameMkLst>
        </pc:graphicFrameChg>
        <pc:picChg chg="add del mod ord">
          <ac:chgData name="Geoff Tily" userId="2a08a5b5-1b1b-46f6-a2e8-55cfc470ae13" providerId="ADAL" clId="{7C898270-D349-43D0-9617-048532700322}" dt="2023-05-11T14:14:48.008" v="56" actId="21"/>
          <ac:picMkLst>
            <pc:docMk/>
            <pc:sldMk cId="953256571" sldId="380"/>
            <ac:picMk id="6" creationId="{DB887BAE-686D-ED94-68CE-F0C4DEC8D866}"/>
          </ac:picMkLst>
        </pc:picChg>
        <pc:picChg chg="add mod">
          <ac:chgData name="Geoff Tily" userId="2a08a5b5-1b1b-46f6-a2e8-55cfc470ae13" providerId="ADAL" clId="{7C898270-D349-43D0-9617-048532700322}" dt="2023-05-11T14:55:47.738" v="99" actId="14100"/>
          <ac:picMkLst>
            <pc:docMk/>
            <pc:sldMk cId="953256571" sldId="380"/>
            <ac:picMk id="7" creationId="{992CC21A-55C0-BBA4-5D55-6A8F2E1A8BF7}"/>
          </ac:picMkLst>
        </pc:picChg>
      </pc:sldChg>
      <pc:sldChg chg="addSp delSp modSp new mod">
        <pc:chgData name="Geoff Tily" userId="2a08a5b5-1b1b-46f6-a2e8-55cfc470ae13" providerId="ADAL" clId="{7C898270-D349-43D0-9617-048532700322}" dt="2023-05-11T15:46:41.875" v="561" actId="1076"/>
        <pc:sldMkLst>
          <pc:docMk/>
          <pc:sldMk cId="2184867913" sldId="381"/>
        </pc:sldMkLst>
        <pc:spChg chg="mod">
          <ac:chgData name="Geoff Tily" userId="2a08a5b5-1b1b-46f6-a2e8-55cfc470ae13" providerId="ADAL" clId="{7C898270-D349-43D0-9617-048532700322}" dt="2023-05-11T15:46:41.875" v="561" actId="1076"/>
          <ac:spMkLst>
            <pc:docMk/>
            <pc:sldMk cId="2184867913" sldId="381"/>
            <ac:spMk id="2" creationId="{EC8240CA-CE67-9700-631B-7309BBF47B57}"/>
          </ac:spMkLst>
        </pc:spChg>
        <pc:spChg chg="del">
          <ac:chgData name="Geoff Tily" userId="2a08a5b5-1b1b-46f6-a2e8-55cfc470ae13" providerId="ADAL" clId="{7C898270-D349-43D0-9617-048532700322}" dt="2023-05-11T14:52:54.866" v="88"/>
          <ac:spMkLst>
            <pc:docMk/>
            <pc:sldMk cId="2184867913" sldId="381"/>
            <ac:spMk id="3" creationId="{67C0C62B-37A0-9E9B-31B3-6776791B2193}"/>
          </ac:spMkLst>
        </pc:spChg>
        <pc:picChg chg="add mod">
          <ac:chgData name="Geoff Tily" userId="2a08a5b5-1b1b-46f6-a2e8-55cfc470ae13" providerId="ADAL" clId="{7C898270-D349-43D0-9617-048532700322}" dt="2023-05-11T15:45:39.390" v="555" actId="167"/>
          <ac:picMkLst>
            <pc:docMk/>
            <pc:sldMk cId="2184867913" sldId="381"/>
            <ac:picMk id="2049" creationId="{E6FB44F9-6EBD-5EF3-F1C7-C14CCB6A4CCF}"/>
          </ac:picMkLst>
        </pc:picChg>
      </pc:sldChg>
      <pc:sldChg chg="addSp delSp modSp new mod ord">
        <pc:chgData name="Geoff Tily" userId="2a08a5b5-1b1b-46f6-a2e8-55cfc470ae13" providerId="ADAL" clId="{7C898270-D349-43D0-9617-048532700322}" dt="2023-05-11T15:20:15.636" v="430"/>
        <pc:sldMkLst>
          <pc:docMk/>
          <pc:sldMk cId="3433040618" sldId="382"/>
        </pc:sldMkLst>
        <pc:spChg chg="mod">
          <ac:chgData name="Geoff Tily" userId="2a08a5b5-1b1b-46f6-a2e8-55cfc470ae13" providerId="ADAL" clId="{7C898270-D349-43D0-9617-048532700322}" dt="2023-05-11T15:04:56.900" v="191" actId="20577"/>
          <ac:spMkLst>
            <pc:docMk/>
            <pc:sldMk cId="3433040618" sldId="382"/>
            <ac:spMk id="2" creationId="{98FF29FB-55FF-FCF2-C39A-F0D5FEB83B6F}"/>
          </ac:spMkLst>
        </pc:spChg>
        <pc:spChg chg="del">
          <ac:chgData name="Geoff Tily" userId="2a08a5b5-1b1b-46f6-a2e8-55cfc470ae13" providerId="ADAL" clId="{7C898270-D349-43D0-9617-048532700322}" dt="2023-05-11T15:04:06.208" v="151"/>
          <ac:spMkLst>
            <pc:docMk/>
            <pc:sldMk cId="3433040618" sldId="382"/>
            <ac:spMk id="3" creationId="{1EBE6881-4031-1F5D-4B0E-F73051FF853F}"/>
          </ac:spMkLst>
        </pc:spChg>
        <pc:graphicFrameChg chg="add mod ord">
          <ac:chgData name="Geoff Tily" userId="2a08a5b5-1b1b-46f6-a2e8-55cfc470ae13" providerId="ADAL" clId="{7C898270-D349-43D0-9617-048532700322}" dt="2023-05-11T15:06:11.739" v="210" actId="14100"/>
          <ac:graphicFrameMkLst>
            <pc:docMk/>
            <pc:sldMk cId="3433040618" sldId="382"/>
            <ac:graphicFrameMk id="4" creationId="{00000000-0008-0000-0100-000023E81100}"/>
          </ac:graphicFrameMkLst>
        </pc:graphicFrameChg>
      </pc:sldChg>
      <pc:sldChg chg="addSp delSp modSp new mod">
        <pc:chgData name="Geoff Tily" userId="2a08a5b5-1b1b-46f6-a2e8-55cfc470ae13" providerId="ADAL" clId="{7C898270-D349-43D0-9617-048532700322}" dt="2023-05-11T15:33:12.600" v="482" actId="692"/>
        <pc:sldMkLst>
          <pc:docMk/>
          <pc:sldMk cId="3112854693" sldId="383"/>
        </pc:sldMkLst>
        <pc:spChg chg="del">
          <ac:chgData name="Geoff Tily" userId="2a08a5b5-1b1b-46f6-a2e8-55cfc470ae13" providerId="ADAL" clId="{7C898270-D349-43D0-9617-048532700322}" dt="2023-05-11T15:30:55.701" v="451"/>
          <ac:spMkLst>
            <pc:docMk/>
            <pc:sldMk cId="3112854693" sldId="383"/>
            <ac:spMk id="2" creationId="{24D64034-8C4F-A982-068E-177CB3A062EE}"/>
          </ac:spMkLst>
        </pc:spChg>
        <pc:spChg chg="del">
          <ac:chgData name="Geoff Tily" userId="2a08a5b5-1b1b-46f6-a2e8-55cfc470ae13" providerId="ADAL" clId="{7C898270-D349-43D0-9617-048532700322}" dt="2023-05-11T15:31:17.554" v="454"/>
          <ac:spMkLst>
            <pc:docMk/>
            <pc:sldMk cId="3112854693" sldId="383"/>
            <ac:spMk id="3" creationId="{FAFF98E6-B870-7263-FB6E-500C86BC8781}"/>
          </ac:spMkLst>
        </pc:spChg>
        <pc:spChg chg="mod">
          <ac:chgData name="Geoff Tily" userId="2a08a5b5-1b1b-46f6-a2e8-55cfc470ae13" providerId="ADAL" clId="{7C898270-D349-43D0-9617-048532700322}" dt="2023-05-11T15:32:48.804" v="479" actId="1076"/>
          <ac:spMkLst>
            <pc:docMk/>
            <pc:sldMk cId="3112854693" sldId="383"/>
            <ac:spMk id="4" creationId="{2308D2C5-97AC-1F2E-B1A4-C783A5C1541F}"/>
          </ac:spMkLst>
        </pc:spChg>
        <pc:spChg chg="add del mod">
          <ac:chgData name="Geoff Tily" userId="2a08a5b5-1b1b-46f6-a2e8-55cfc470ae13" providerId="ADAL" clId="{7C898270-D349-43D0-9617-048532700322}" dt="2023-05-11T15:32:21.672" v="465"/>
          <ac:spMkLst>
            <pc:docMk/>
            <pc:sldMk cId="3112854693" sldId="383"/>
            <ac:spMk id="7" creationId="{23484909-F853-4CAB-D076-C17EBC95F5AC}"/>
          </ac:spMkLst>
        </pc:spChg>
        <pc:spChg chg="add mod">
          <ac:chgData name="Geoff Tily" userId="2a08a5b5-1b1b-46f6-a2e8-55cfc470ae13" providerId="ADAL" clId="{7C898270-D349-43D0-9617-048532700322}" dt="2023-05-11T15:33:12.600" v="482" actId="692"/>
          <ac:spMkLst>
            <pc:docMk/>
            <pc:sldMk cId="3112854693" sldId="383"/>
            <ac:spMk id="9" creationId="{152F1D1C-9CB1-02D7-0C2E-4B1019396B02}"/>
          </ac:spMkLst>
        </pc:spChg>
        <pc:picChg chg="add del mod">
          <ac:chgData name="Geoff Tily" userId="2a08a5b5-1b1b-46f6-a2e8-55cfc470ae13" providerId="ADAL" clId="{7C898270-D349-43D0-9617-048532700322}" dt="2023-05-11T15:32:10.277" v="462" actId="21"/>
          <ac:picMkLst>
            <pc:docMk/>
            <pc:sldMk cId="3112854693" sldId="383"/>
            <ac:picMk id="5" creationId="{06116850-DD66-432F-9430-512D87D635EF}"/>
          </ac:picMkLst>
        </pc:picChg>
        <pc:picChg chg="add mod">
          <ac:chgData name="Geoff Tily" userId="2a08a5b5-1b1b-46f6-a2e8-55cfc470ae13" providerId="ADAL" clId="{7C898270-D349-43D0-9617-048532700322}" dt="2023-05-11T15:32:38.370" v="469" actId="1076"/>
          <ac:picMkLst>
            <pc:docMk/>
            <pc:sldMk cId="3112854693" sldId="383"/>
            <ac:picMk id="8" creationId="{3C040BDC-2125-3BE5-751B-5420AB81FD89}"/>
          </ac:picMkLst>
        </pc:picChg>
        <pc:picChg chg="add mod">
          <ac:chgData name="Geoff Tily" userId="2a08a5b5-1b1b-46f6-a2e8-55cfc470ae13" providerId="ADAL" clId="{7C898270-D349-43D0-9617-048532700322}" dt="2023-05-11T15:32:40.714" v="470" actId="1076"/>
          <ac:picMkLst>
            <pc:docMk/>
            <pc:sldMk cId="3112854693" sldId="383"/>
            <ac:picMk id="5122" creationId="{65917A2C-CED0-1831-FB9E-112803A5EE69}"/>
          </ac:picMkLst>
        </pc:picChg>
        <pc:picChg chg="add del mod">
          <ac:chgData name="Geoff Tily" userId="2a08a5b5-1b1b-46f6-a2e8-55cfc470ae13" providerId="ADAL" clId="{7C898270-D349-43D0-9617-048532700322}" dt="2023-05-11T15:32:20.418" v="464" actId="21"/>
          <ac:picMkLst>
            <pc:docMk/>
            <pc:sldMk cId="3112854693" sldId="383"/>
            <ac:picMk id="5124" creationId="{B7ED4AC9-7C1C-0462-D0EC-03E6D9502E53}"/>
          </ac:picMkLst>
        </pc:picChg>
      </pc:sldChg>
      <pc:sldChg chg="modSp new mod">
        <pc:chgData name="Geoff Tily" userId="2a08a5b5-1b1b-46f6-a2e8-55cfc470ae13" providerId="ADAL" clId="{7C898270-D349-43D0-9617-048532700322}" dt="2023-05-11T16:10:31.219" v="698" actId="6549"/>
        <pc:sldMkLst>
          <pc:docMk/>
          <pc:sldMk cId="1233280348" sldId="384"/>
        </pc:sldMkLst>
        <pc:spChg chg="mod">
          <ac:chgData name="Geoff Tily" userId="2a08a5b5-1b1b-46f6-a2e8-55cfc470ae13" providerId="ADAL" clId="{7C898270-D349-43D0-9617-048532700322}" dt="2023-05-11T16:10:31.219" v="698" actId="6549"/>
          <ac:spMkLst>
            <pc:docMk/>
            <pc:sldMk cId="1233280348" sldId="384"/>
            <ac:spMk id="2" creationId="{733A3CB3-29B7-50A1-294A-B70C51548160}"/>
          </ac:spMkLst>
        </pc:spChg>
        <pc:spChg chg="mod">
          <ac:chgData name="Geoff Tily" userId="2a08a5b5-1b1b-46f6-a2e8-55cfc470ae13" providerId="ADAL" clId="{7C898270-D349-43D0-9617-048532700322}" dt="2023-05-11T16:06:18.200" v="566"/>
          <ac:spMkLst>
            <pc:docMk/>
            <pc:sldMk cId="1233280348" sldId="384"/>
            <ac:spMk id="3" creationId="{9FB1DE64-E1E6-50CD-CC41-C60BA3667EE3}"/>
          </ac:spMkLst>
        </pc:spChg>
      </pc:sldChg>
      <pc:sldChg chg="addSp modSp new mod">
        <pc:chgData name="Geoff Tily" userId="2a08a5b5-1b1b-46f6-a2e8-55cfc470ae13" providerId="ADAL" clId="{7C898270-D349-43D0-9617-048532700322}" dt="2023-05-11T16:09:09.660" v="680" actId="6549"/>
        <pc:sldMkLst>
          <pc:docMk/>
          <pc:sldMk cId="81225920" sldId="385"/>
        </pc:sldMkLst>
        <pc:spChg chg="mod">
          <ac:chgData name="Geoff Tily" userId="2a08a5b5-1b1b-46f6-a2e8-55cfc470ae13" providerId="ADAL" clId="{7C898270-D349-43D0-9617-048532700322}" dt="2023-05-11T16:09:09.660" v="680" actId="6549"/>
          <ac:spMkLst>
            <pc:docMk/>
            <pc:sldMk cId="81225920" sldId="385"/>
            <ac:spMk id="2" creationId="{2137976B-0BD6-5A75-0348-FE19B7D2750F}"/>
          </ac:spMkLst>
        </pc:spChg>
        <pc:spChg chg="mod">
          <ac:chgData name="Geoff Tily" userId="2a08a5b5-1b1b-46f6-a2e8-55cfc470ae13" providerId="ADAL" clId="{7C898270-D349-43D0-9617-048532700322}" dt="2023-05-11T16:08:58.723" v="676" actId="1076"/>
          <ac:spMkLst>
            <pc:docMk/>
            <pc:sldMk cId="81225920" sldId="385"/>
            <ac:spMk id="3" creationId="{E3DD60E4-56BB-1480-56B9-7D5A40F59CC8}"/>
          </ac:spMkLst>
        </pc:spChg>
        <pc:spChg chg="add mod">
          <ac:chgData name="Geoff Tily" userId="2a08a5b5-1b1b-46f6-a2e8-55cfc470ae13" providerId="ADAL" clId="{7C898270-D349-43D0-9617-048532700322}" dt="2023-05-11T16:08:49.047" v="674" actId="6549"/>
          <ac:spMkLst>
            <pc:docMk/>
            <pc:sldMk cId="81225920" sldId="385"/>
            <ac:spMk id="5" creationId="{92BD928F-7890-F080-AC5D-D1995654610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Household net worth OBR forecasts, £ billion</a:t>
            </a:r>
          </a:p>
        </c:rich>
      </c:tx>
      <c:layout>
        <c:manualLayout>
          <c:xMode val="edge"/>
          <c:yMode val="edge"/>
          <c:x val="3.2414204866017204E-2"/>
          <c:y val="2.777777777777777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03625450693605"/>
          <c:y val="0.25444444444444442"/>
          <c:w val="0.82452482684992723"/>
          <c:h val="0.52304657569977675"/>
        </c:manualLayout>
      </c:layout>
      <c:lineChart>
        <c:grouping val="standard"/>
        <c:varyColors val="0"/>
        <c:ser>
          <c:idx val="0"/>
          <c:order val="0"/>
          <c:tx>
            <c:strRef>
              <c:f>'revisions wealth'!$J$2</c:f>
              <c:strCache>
                <c:ptCount val="1"/>
                <c:pt idx="0">
                  <c:v>MAR 22</c:v>
                </c:pt>
              </c:strCache>
            </c:strRef>
          </c:tx>
          <c:spPr>
            <a:ln w="28575" cap="rnd">
              <a:solidFill>
                <a:schemeClr val="tx1"/>
              </a:solidFill>
              <a:round/>
            </a:ln>
            <a:effectLst/>
          </c:spPr>
          <c:marker>
            <c:symbol val="none"/>
          </c:marker>
          <c:dPt>
            <c:idx val="15"/>
            <c:marker>
              <c:symbol val="none"/>
            </c:marker>
            <c:bubble3D val="0"/>
            <c:spPr>
              <a:ln w="28575" cap="rnd">
                <a:solidFill>
                  <a:schemeClr val="tx1"/>
                </a:solidFill>
                <a:prstDash val="sysDash"/>
                <a:round/>
              </a:ln>
              <a:effectLst/>
            </c:spPr>
            <c:extLst>
              <c:ext xmlns:c16="http://schemas.microsoft.com/office/drawing/2014/chart" uri="{C3380CC4-5D6E-409C-BE32-E72D297353CC}">
                <c16:uniqueId val="{00000001-6424-4B0F-958F-AEFF0D5941B8}"/>
              </c:ext>
            </c:extLst>
          </c:dPt>
          <c:dPt>
            <c:idx val="16"/>
            <c:marker>
              <c:symbol val="none"/>
            </c:marker>
            <c:bubble3D val="0"/>
            <c:spPr>
              <a:ln w="28575" cap="rnd">
                <a:solidFill>
                  <a:schemeClr val="tx1"/>
                </a:solidFill>
                <a:prstDash val="sysDash"/>
                <a:round/>
              </a:ln>
              <a:effectLst/>
            </c:spPr>
            <c:extLst>
              <c:ext xmlns:c16="http://schemas.microsoft.com/office/drawing/2014/chart" uri="{C3380CC4-5D6E-409C-BE32-E72D297353CC}">
                <c16:uniqueId val="{00000003-6424-4B0F-958F-AEFF0D5941B8}"/>
              </c:ext>
            </c:extLst>
          </c:dPt>
          <c:dPt>
            <c:idx val="17"/>
            <c:marker>
              <c:symbol val="none"/>
            </c:marker>
            <c:bubble3D val="0"/>
            <c:spPr>
              <a:ln w="28575" cap="rnd">
                <a:solidFill>
                  <a:schemeClr val="tx1"/>
                </a:solidFill>
                <a:prstDash val="sysDash"/>
                <a:round/>
              </a:ln>
              <a:effectLst/>
            </c:spPr>
            <c:extLst>
              <c:ext xmlns:c16="http://schemas.microsoft.com/office/drawing/2014/chart" uri="{C3380CC4-5D6E-409C-BE32-E72D297353CC}">
                <c16:uniqueId val="{00000005-6424-4B0F-958F-AEFF0D5941B8}"/>
              </c:ext>
            </c:extLst>
          </c:dPt>
          <c:dPt>
            <c:idx val="18"/>
            <c:marker>
              <c:symbol val="none"/>
            </c:marker>
            <c:bubble3D val="0"/>
            <c:spPr>
              <a:ln w="28575" cap="rnd">
                <a:solidFill>
                  <a:schemeClr val="tx1"/>
                </a:solidFill>
                <a:prstDash val="sysDash"/>
                <a:round/>
              </a:ln>
              <a:effectLst/>
            </c:spPr>
            <c:extLst>
              <c:ext xmlns:c16="http://schemas.microsoft.com/office/drawing/2014/chart" uri="{C3380CC4-5D6E-409C-BE32-E72D297353CC}">
                <c16:uniqueId val="{00000007-6424-4B0F-958F-AEFF0D5941B8}"/>
              </c:ext>
            </c:extLst>
          </c:dPt>
          <c:cat>
            <c:numRef>
              <c:f>'revisions wealth'!$A$3:$A$21</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'revisions wealth'!$J$3:$J$21</c:f>
              <c:numCache>
                <c:formatCode>General</c:formatCode>
                <c:ptCount val="19"/>
                <c:pt idx="0">
                  <c:v>6402.049</c:v>
                </c:pt>
                <c:pt idx="1">
                  <c:v>6761.0140000000001</c:v>
                </c:pt>
                <c:pt idx="2">
                  <c:v>7006.0730000000003</c:v>
                </c:pt>
                <c:pt idx="3">
                  <c:v>7343.9880000000003</c:v>
                </c:pt>
                <c:pt idx="4" formatCode="0">
                  <c:v>7600.1890000000003</c:v>
                </c:pt>
                <c:pt idx="5" formatCode="0">
                  <c:v>7924.72</c:v>
                </c:pt>
                <c:pt idx="6" formatCode="0">
                  <c:v>8828.3719999999994</c:v>
                </c:pt>
                <c:pt idx="7" formatCode="0">
                  <c:v>9226.625</c:v>
                </c:pt>
                <c:pt idx="8" formatCode="0">
                  <c:v>9938.2919999999995</c:v>
                </c:pt>
                <c:pt idx="9" formatCode="0">
                  <c:v>10270.849</c:v>
                </c:pt>
                <c:pt idx="10" formatCode="0">
                  <c:v>10226.748</c:v>
                </c:pt>
                <c:pt idx="11" formatCode="0">
                  <c:v>10561.39775</c:v>
                </c:pt>
                <c:pt idx="12" formatCode="0">
                  <c:v>11443.753500000001</c:v>
                </c:pt>
                <c:pt idx="13" formatCode="0">
                  <c:v>12108.009390000001</c:v>
                </c:pt>
                <c:pt idx="14" formatCode="0">
                  <c:v>12339.680690000001</c:v>
                </c:pt>
                <c:pt idx="15" formatCode="0">
                  <c:v>12506.773239999999</c:v>
                </c:pt>
                <c:pt idx="16" formatCode="0">
                  <c:v>12759.302559999998</c:v>
                </c:pt>
                <c:pt idx="17" formatCode="0">
                  <c:v>13081.90907</c:v>
                </c:pt>
                <c:pt idx="18" formatCode="0">
                  <c:v>13457.029280000001</c:v>
                </c:pt>
              </c:numCache>
            </c:numRef>
          </c:val>
          <c:smooth val="0"/>
          <c:extLst>
            <c:ext xmlns:c16="http://schemas.microsoft.com/office/drawing/2014/chart" uri="{C3380CC4-5D6E-409C-BE32-E72D297353CC}">
              <c16:uniqueId val="{00000008-6424-4B0F-958F-AEFF0D5941B8}"/>
            </c:ext>
          </c:extLst>
        </c:ser>
        <c:ser>
          <c:idx val="1"/>
          <c:order val="1"/>
          <c:tx>
            <c:strRef>
              <c:f>'revisions wealth'!$N$2</c:f>
              <c:strCache>
                <c:ptCount val="1"/>
                <c:pt idx="0">
                  <c:v>Jun-10</c:v>
                </c:pt>
              </c:strCache>
            </c:strRef>
          </c:tx>
          <c:spPr>
            <a:ln w="28575" cap="rnd">
              <a:solidFill>
                <a:schemeClr val="accent4"/>
              </a:solidFill>
              <a:round/>
            </a:ln>
            <a:effectLst/>
          </c:spPr>
          <c:marker>
            <c:symbol val="none"/>
          </c:marker>
          <c:dPt>
            <c:idx val="8"/>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0A-6424-4B0F-958F-AEFF0D5941B8}"/>
              </c:ext>
            </c:extLst>
          </c:dPt>
          <c:dPt>
            <c:idx val="9"/>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0C-6424-4B0F-958F-AEFF0D5941B8}"/>
              </c:ext>
            </c:extLst>
          </c:dPt>
          <c:dPt>
            <c:idx val="10"/>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0E-6424-4B0F-958F-AEFF0D5941B8}"/>
              </c:ext>
            </c:extLst>
          </c:dPt>
          <c:dPt>
            <c:idx val="11"/>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10-6424-4B0F-958F-AEFF0D5941B8}"/>
              </c:ext>
            </c:extLst>
          </c:dPt>
          <c:dPt>
            <c:idx val="12"/>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12-6424-4B0F-958F-AEFF0D5941B8}"/>
              </c:ext>
            </c:extLst>
          </c:dPt>
          <c:dPt>
            <c:idx val="13"/>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14-6424-4B0F-958F-AEFF0D5941B8}"/>
              </c:ext>
            </c:extLst>
          </c:dPt>
          <c:dPt>
            <c:idx val="14"/>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16-6424-4B0F-958F-AEFF0D5941B8}"/>
              </c:ext>
            </c:extLst>
          </c:dPt>
          <c:dPt>
            <c:idx val="15"/>
            <c:marker>
              <c:symbol val="none"/>
            </c:marker>
            <c:bubble3D val="0"/>
            <c:spPr>
              <a:ln w="28575" cap="rnd">
                <a:solidFill>
                  <a:schemeClr val="accent4"/>
                </a:solidFill>
                <a:prstDash val="sysDash"/>
                <a:round/>
              </a:ln>
              <a:effectLst/>
            </c:spPr>
            <c:extLst>
              <c:ext xmlns:c16="http://schemas.microsoft.com/office/drawing/2014/chart" uri="{C3380CC4-5D6E-409C-BE32-E72D297353CC}">
                <c16:uniqueId val="{00000018-6424-4B0F-958F-AEFF0D5941B8}"/>
              </c:ext>
            </c:extLst>
          </c:dPt>
          <c:cat>
            <c:numRef>
              <c:f>'revisions wealth'!$A$3:$A$21</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'revisions wealth'!$N$3:$N$21</c:f>
              <c:numCache>
                <c:formatCode>General</c:formatCode>
                <c:ptCount val="19"/>
                <c:pt idx="0">
                  <c:v>6049</c:v>
                </c:pt>
                <c:pt idx="1">
                  <c:v>6272</c:v>
                </c:pt>
                <c:pt idx="2">
                  <c:v>6292</c:v>
                </c:pt>
                <c:pt idx="3">
                  <c:v>6502</c:v>
                </c:pt>
                <c:pt idx="4">
                  <c:v>6797</c:v>
                </c:pt>
                <c:pt idx="5">
                  <c:v>7098</c:v>
                </c:pt>
                <c:pt idx="6">
                  <c:v>7412</c:v>
                </c:pt>
                <c:pt idx="7">
                  <c:v>7744</c:v>
                </c:pt>
                <c:pt idx="8" formatCode="0">
                  <c:v>7989.333333333333</c:v>
                </c:pt>
                <c:pt idx="9" formatCode="0">
                  <c:v>8234.6666666666661</c:v>
                </c:pt>
                <c:pt idx="10" formatCode="0">
                  <c:v>8480</c:v>
                </c:pt>
                <c:pt idx="11" formatCode="0">
                  <c:v>8725.3333333333339</c:v>
                </c:pt>
                <c:pt idx="12" formatCode="0">
                  <c:v>8970.6666666666679</c:v>
                </c:pt>
                <c:pt idx="13" formatCode="0">
                  <c:v>9216.0000000000018</c:v>
                </c:pt>
                <c:pt idx="14" formatCode="0">
                  <c:v>9461.3333333333358</c:v>
                </c:pt>
                <c:pt idx="15" formatCode="0">
                  <c:v>9706.6666666666697</c:v>
                </c:pt>
              </c:numCache>
            </c:numRef>
          </c:val>
          <c:smooth val="0"/>
          <c:extLst>
            <c:ext xmlns:c16="http://schemas.microsoft.com/office/drawing/2014/chart" uri="{C3380CC4-5D6E-409C-BE32-E72D297353CC}">
              <c16:uniqueId val="{00000019-6424-4B0F-958F-AEFF0D5941B8}"/>
            </c:ext>
          </c:extLst>
        </c:ser>
        <c:dLbls>
          <c:showLegendKey val="0"/>
          <c:showVal val="0"/>
          <c:showCatName val="0"/>
          <c:showSerName val="0"/>
          <c:showPercent val="0"/>
          <c:showBubbleSize val="0"/>
        </c:dLbls>
        <c:smooth val="0"/>
        <c:axId val="783436360"/>
        <c:axId val="783438880"/>
      </c:lineChart>
      <c:catAx>
        <c:axId val="78343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438880"/>
        <c:crosses val="autoZero"/>
        <c:auto val="1"/>
        <c:lblAlgn val="ctr"/>
        <c:lblOffset val="100"/>
        <c:noMultiLvlLbl val="0"/>
      </c:catAx>
      <c:valAx>
        <c:axId val="78343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436360"/>
        <c:crosses val="autoZero"/>
        <c:crossBetween val="between"/>
      </c:valAx>
      <c:spPr>
        <a:noFill/>
        <a:ln>
          <a:noFill/>
        </a:ln>
        <a:effectLst/>
      </c:spPr>
    </c:plotArea>
    <c:legend>
      <c:legendPos val="t"/>
      <c:layout>
        <c:manualLayout>
          <c:xMode val="edge"/>
          <c:yMode val="edge"/>
          <c:x val="3.0662945740963368E-2"/>
          <c:y val="0.12944444444444445"/>
          <c:w val="0.42190372874211651"/>
          <c:h val="7.3914021616863113E-2"/>
        </c:manualLayout>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446990030201"/>
          <c:y val="0.20750915750915752"/>
          <c:w val="0.85442175660245856"/>
          <c:h val="0.50529952986645899"/>
        </c:manualLayout>
      </c:layout>
      <c:lineChart>
        <c:grouping val="standard"/>
        <c:varyColors val="0"/>
        <c:ser>
          <c:idx val="0"/>
          <c:order val="0"/>
          <c:tx>
            <c:strRef>
              <c:f>'CPIH v RPI'!$E$2</c:f>
              <c:strCache>
                <c:ptCount val="1"/>
                <c:pt idx="0">
                  <c:v>CPI-RPI</c:v>
                </c:pt>
              </c:strCache>
            </c:strRef>
          </c:tx>
          <c:spPr>
            <a:ln w="31750"/>
          </c:spPr>
          <c:marker>
            <c:symbol val="none"/>
          </c:marker>
          <c:cat>
            <c:strRef>
              <c:f>'CPIH v RPI'!$A$5:$A$413</c:f>
              <c:strCache>
                <c:ptCount val="409"/>
                <c:pt idx="0">
                  <c:v>1989 MAR</c:v>
                </c:pt>
                <c:pt idx="1">
                  <c:v>1989 APR</c:v>
                </c:pt>
                <c:pt idx="2">
                  <c:v>1989 MAY</c:v>
                </c:pt>
                <c:pt idx="3">
                  <c:v>1989 JUN</c:v>
                </c:pt>
                <c:pt idx="4">
                  <c:v>1989 JUL</c:v>
                </c:pt>
                <c:pt idx="5">
                  <c:v>1989 AUG</c:v>
                </c:pt>
                <c:pt idx="6">
                  <c:v>1989 SEP</c:v>
                </c:pt>
                <c:pt idx="7">
                  <c:v>1989 OCT</c:v>
                </c:pt>
                <c:pt idx="8">
                  <c:v>1989 NOV</c:v>
                </c:pt>
                <c:pt idx="9">
                  <c:v>1989 DEC</c:v>
                </c:pt>
                <c:pt idx="10">
                  <c:v>1990 JAN</c:v>
                </c:pt>
                <c:pt idx="11">
                  <c:v>1990 FEB</c:v>
                </c:pt>
                <c:pt idx="12">
                  <c:v>1990 MAR</c:v>
                </c:pt>
                <c:pt idx="13">
                  <c:v>1990 APR</c:v>
                </c:pt>
                <c:pt idx="14">
                  <c:v>1990 MAY</c:v>
                </c:pt>
                <c:pt idx="15">
                  <c:v>1990 JUN</c:v>
                </c:pt>
                <c:pt idx="16">
                  <c:v>1990 JUL</c:v>
                </c:pt>
                <c:pt idx="17">
                  <c:v>1990 AUG</c:v>
                </c:pt>
                <c:pt idx="18">
                  <c:v>1990 SEP</c:v>
                </c:pt>
                <c:pt idx="19">
                  <c:v>1990 OCT</c:v>
                </c:pt>
                <c:pt idx="20">
                  <c:v>1990 NOV</c:v>
                </c:pt>
                <c:pt idx="21">
                  <c:v>1990 DEC</c:v>
                </c:pt>
                <c:pt idx="22">
                  <c:v>1991 JAN</c:v>
                </c:pt>
                <c:pt idx="23">
                  <c:v>1991 FEB</c:v>
                </c:pt>
                <c:pt idx="24">
                  <c:v>1991 MAR</c:v>
                </c:pt>
                <c:pt idx="25">
                  <c:v>1991 APR</c:v>
                </c:pt>
                <c:pt idx="26">
                  <c:v>1991 MAY</c:v>
                </c:pt>
                <c:pt idx="27">
                  <c:v>1991 JUN</c:v>
                </c:pt>
                <c:pt idx="28">
                  <c:v>1991 JUL</c:v>
                </c:pt>
                <c:pt idx="29">
                  <c:v>1991 AUG</c:v>
                </c:pt>
                <c:pt idx="30">
                  <c:v>1991 SEP</c:v>
                </c:pt>
                <c:pt idx="31">
                  <c:v>1991 OCT</c:v>
                </c:pt>
                <c:pt idx="32">
                  <c:v>1991 NOV</c:v>
                </c:pt>
                <c:pt idx="33">
                  <c:v>1991 DEC</c:v>
                </c:pt>
                <c:pt idx="34">
                  <c:v>1992 JAN</c:v>
                </c:pt>
                <c:pt idx="35">
                  <c:v>1992 FEB</c:v>
                </c:pt>
                <c:pt idx="36">
                  <c:v>1992 MAR</c:v>
                </c:pt>
                <c:pt idx="37">
                  <c:v>1992 APR</c:v>
                </c:pt>
                <c:pt idx="38">
                  <c:v>1992 MAY</c:v>
                </c:pt>
                <c:pt idx="39">
                  <c:v>1992 JUN</c:v>
                </c:pt>
                <c:pt idx="40">
                  <c:v>1992 JUL</c:v>
                </c:pt>
                <c:pt idx="41">
                  <c:v>1992 AUG</c:v>
                </c:pt>
                <c:pt idx="42">
                  <c:v>1992 SEP</c:v>
                </c:pt>
                <c:pt idx="43">
                  <c:v>1992 OCT</c:v>
                </c:pt>
                <c:pt idx="44">
                  <c:v>1992 NOV</c:v>
                </c:pt>
                <c:pt idx="45">
                  <c:v>1992 DEC</c:v>
                </c:pt>
                <c:pt idx="46">
                  <c:v>1993 JAN</c:v>
                </c:pt>
                <c:pt idx="47">
                  <c:v>1993 FEB</c:v>
                </c:pt>
                <c:pt idx="48">
                  <c:v>1993 MAR</c:v>
                </c:pt>
                <c:pt idx="49">
                  <c:v>1993 APR</c:v>
                </c:pt>
                <c:pt idx="50">
                  <c:v>1993 MAY</c:v>
                </c:pt>
                <c:pt idx="51">
                  <c:v>1993 JUN</c:v>
                </c:pt>
                <c:pt idx="52">
                  <c:v>1993 JUL</c:v>
                </c:pt>
                <c:pt idx="53">
                  <c:v>1993 AUG</c:v>
                </c:pt>
                <c:pt idx="54">
                  <c:v>1993 SEP</c:v>
                </c:pt>
                <c:pt idx="55">
                  <c:v>1993 OCT</c:v>
                </c:pt>
                <c:pt idx="56">
                  <c:v>1993 NOV</c:v>
                </c:pt>
                <c:pt idx="57">
                  <c:v>1993 DEC</c:v>
                </c:pt>
                <c:pt idx="58">
                  <c:v>1994 JAN</c:v>
                </c:pt>
                <c:pt idx="59">
                  <c:v>1994 FEB</c:v>
                </c:pt>
                <c:pt idx="60">
                  <c:v>1994 MAR</c:v>
                </c:pt>
                <c:pt idx="61">
                  <c:v>1994 APR</c:v>
                </c:pt>
                <c:pt idx="62">
                  <c:v>1994 MAY</c:v>
                </c:pt>
                <c:pt idx="63">
                  <c:v>1994 JUN</c:v>
                </c:pt>
                <c:pt idx="64">
                  <c:v>1994 JUL</c:v>
                </c:pt>
                <c:pt idx="65">
                  <c:v>1994 AUG</c:v>
                </c:pt>
                <c:pt idx="66">
                  <c:v>1994 SEP</c:v>
                </c:pt>
                <c:pt idx="67">
                  <c:v>1994 OCT</c:v>
                </c:pt>
                <c:pt idx="68">
                  <c:v>1994 NOV</c:v>
                </c:pt>
                <c:pt idx="69">
                  <c:v>1994 DEC</c:v>
                </c:pt>
                <c:pt idx="70">
                  <c:v>1995 JAN</c:v>
                </c:pt>
                <c:pt idx="71">
                  <c:v>1995 FEB</c:v>
                </c:pt>
                <c:pt idx="72">
                  <c:v>1995 MAR</c:v>
                </c:pt>
                <c:pt idx="73">
                  <c:v>1995 APR</c:v>
                </c:pt>
                <c:pt idx="74">
                  <c:v>1995 MAY</c:v>
                </c:pt>
                <c:pt idx="75">
                  <c:v>1995 JUN</c:v>
                </c:pt>
                <c:pt idx="76">
                  <c:v>1995 JUL</c:v>
                </c:pt>
                <c:pt idx="77">
                  <c:v>1995 AUG</c:v>
                </c:pt>
                <c:pt idx="78">
                  <c:v>1995 SEP</c:v>
                </c:pt>
                <c:pt idx="79">
                  <c:v>1995 OCT</c:v>
                </c:pt>
                <c:pt idx="80">
                  <c:v>1995 NOV</c:v>
                </c:pt>
                <c:pt idx="81">
                  <c:v>1995 DEC</c:v>
                </c:pt>
                <c:pt idx="82">
                  <c:v>1996 JAN</c:v>
                </c:pt>
                <c:pt idx="83">
                  <c:v>1996 FEB</c:v>
                </c:pt>
                <c:pt idx="84">
                  <c:v>1996 MAR</c:v>
                </c:pt>
                <c:pt idx="85">
                  <c:v>1996 APR</c:v>
                </c:pt>
                <c:pt idx="86">
                  <c:v>1996 MAY</c:v>
                </c:pt>
                <c:pt idx="87">
                  <c:v>1996 JUN</c:v>
                </c:pt>
                <c:pt idx="88">
                  <c:v>1996 JUL</c:v>
                </c:pt>
                <c:pt idx="89">
                  <c:v>1996 AUG</c:v>
                </c:pt>
                <c:pt idx="90">
                  <c:v>1996 SEP</c:v>
                </c:pt>
                <c:pt idx="91">
                  <c:v>1996 OCT</c:v>
                </c:pt>
                <c:pt idx="92">
                  <c:v>1996 NOV</c:v>
                </c:pt>
                <c:pt idx="93">
                  <c:v>1996 DEC</c:v>
                </c:pt>
                <c:pt idx="94">
                  <c:v>1997 JAN</c:v>
                </c:pt>
                <c:pt idx="95">
                  <c:v>1997 FEB</c:v>
                </c:pt>
                <c:pt idx="96">
                  <c:v>1997 MAR</c:v>
                </c:pt>
                <c:pt idx="97">
                  <c:v>1997 APR</c:v>
                </c:pt>
                <c:pt idx="98">
                  <c:v>1997 MAY</c:v>
                </c:pt>
                <c:pt idx="99">
                  <c:v>1997 JUN</c:v>
                </c:pt>
                <c:pt idx="100">
                  <c:v>1997 JUL</c:v>
                </c:pt>
                <c:pt idx="101">
                  <c:v>1997 AUG</c:v>
                </c:pt>
                <c:pt idx="102">
                  <c:v>1997 SEP</c:v>
                </c:pt>
                <c:pt idx="103">
                  <c:v>1997 OCT</c:v>
                </c:pt>
                <c:pt idx="104">
                  <c:v>1997 NOV</c:v>
                </c:pt>
                <c:pt idx="105">
                  <c:v>1997 DEC</c:v>
                </c:pt>
                <c:pt idx="106">
                  <c:v>1998 JAN</c:v>
                </c:pt>
                <c:pt idx="107">
                  <c:v>1998 FEB</c:v>
                </c:pt>
                <c:pt idx="108">
                  <c:v>1998 MAR</c:v>
                </c:pt>
                <c:pt idx="109">
                  <c:v>1998 APR</c:v>
                </c:pt>
                <c:pt idx="110">
                  <c:v>1998 MAY</c:v>
                </c:pt>
                <c:pt idx="111">
                  <c:v>1998 JUN</c:v>
                </c:pt>
                <c:pt idx="112">
                  <c:v>1998 JUL</c:v>
                </c:pt>
                <c:pt idx="113">
                  <c:v>1998 AUG</c:v>
                </c:pt>
                <c:pt idx="114">
                  <c:v>1998 SEP</c:v>
                </c:pt>
                <c:pt idx="115">
                  <c:v>1998 OCT</c:v>
                </c:pt>
                <c:pt idx="116">
                  <c:v>1998 NOV</c:v>
                </c:pt>
                <c:pt idx="117">
                  <c:v>1998 DEC</c:v>
                </c:pt>
                <c:pt idx="118">
                  <c:v>1999 JAN</c:v>
                </c:pt>
                <c:pt idx="119">
                  <c:v>1999 FEB</c:v>
                </c:pt>
                <c:pt idx="120">
                  <c:v>1999 MAR</c:v>
                </c:pt>
                <c:pt idx="121">
                  <c:v>1999 APR</c:v>
                </c:pt>
                <c:pt idx="122">
                  <c:v>1999 MAY</c:v>
                </c:pt>
                <c:pt idx="123">
                  <c:v>1999 JUN</c:v>
                </c:pt>
                <c:pt idx="124">
                  <c:v>1999 JUL</c:v>
                </c:pt>
                <c:pt idx="125">
                  <c:v>1999 AUG</c:v>
                </c:pt>
                <c:pt idx="126">
                  <c:v>1999 SEP</c:v>
                </c:pt>
                <c:pt idx="127">
                  <c:v>1999 OCT</c:v>
                </c:pt>
                <c:pt idx="128">
                  <c:v>1999 NOV</c:v>
                </c:pt>
                <c:pt idx="129">
                  <c:v>1999 DEC</c:v>
                </c:pt>
                <c:pt idx="130">
                  <c:v>2000 JAN</c:v>
                </c:pt>
                <c:pt idx="131">
                  <c:v>2000 FEB</c:v>
                </c:pt>
                <c:pt idx="132">
                  <c:v>2000 MAR</c:v>
                </c:pt>
                <c:pt idx="133">
                  <c:v>2000 APR</c:v>
                </c:pt>
                <c:pt idx="134">
                  <c:v>2000 MAY</c:v>
                </c:pt>
                <c:pt idx="135">
                  <c:v>2000 JUN</c:v>
                </c:pt>
                <c:pt idx="136">
                  <c:v>2000 JUL</c:v>
                </c:pt>
                <c:pt idx="137">
                  <c:v>2000 AUG</c:v>
                </c:pt>
                <c:pt idx="138">
                  <c:v>2000 SEP</c:v>
                </c:pt>
                <c:pt idx="139">
                  <c:v>2000 OCT</c:v>
                </c:pt>
                <c:pt idx="140">
                  <c:v>2000 NOV</c:v>
                </c:pt>
                <c:pt idx="141">
                  <c:v>2000 DEC</c:v>
                </c:pt>
                <c:pt idx="142">
                  <c:v>2001 JAN</c:v>
                </c:pt>
                <c:pt idx="143">
                  <c:v>2001 FEB</c:v>
                </c:pt>
                <c:pt idx="144">
                  <c:v>2001 MAR</c:v>
                </c:pt>
                <c:pt idx="145">
                  <c:v>2001 APR</c:v>
                </c:pt>
                <c:pt idx="146">
                  <c:v>2001 MAY</c:v>
                </c:pt>
                <c:pt idx="147">
                  <c:v>2001 JUN</c:v>
                </c:pt>
                <c:pt idx="148">
                  <c:v>2001 JUL</c:v>
                </c:pt>
                <c:pt idx="149">
                  <c:v>2001 AUG</c:v>
                </c:pt>
                <c:pt idx="150">
                  <c:v>2001 SEP</c:v>
                </c:pt>
                <c:pt idx="151">
                  <c:v>2001 OCT</c:v>
                </c:pt>
                <c:pt idx="152">
                  <c:v>2001 NOV</c:v>
                </c:pt>
                <c:pt idx="153">
                  <c:v>2001 DEC</c:v>
                </c:pt>
                <c:pt idx="154">
                  <c:v>2002 JAN</c:v>
                </c:pt>
                <c:pt idx="155">
                  <c:v>2002 FEB</c:v>
                </c:pt>
                <c:pt idx="156">
                  <c:v>2002 MAR</c:v>
                </c:pt>
                <c:pt idx="157">
                  <c:v>2002 APR</c:v>
                </c:pt>
                <c:pt idx="158">
                  <c:v>2002 MAY</c:v>
                </c:pt>
                <c:pt idx="159">
                  <c:v>2002 JUN</c:v>
                </c:pt>
                <c:pt idx="160">
                  <c:v>2002 JUL</c:v>
                </c:pt>
                <c:pt idx="161">
                  <c:v>2002 AUG</c:v>
                </c:pt>
                <c:pt idx="162">
                  <c:v>2002 SEP</c:v>
                </c:pt>
                <c:pt idx="163">
                  <c:v>2002 OCT</c:v>
                </c:pt>
                <c:pt idx="164">
                  <c:v>2002 NOV</c:v>
                </c:pt>
                <c:pt idx="165">
                  <c:v>2002 DEC</c:v>
                </c:pt>
                <c:pt idx="166">
                  <c:v>2003 JAN</c:v>
                </c:pt>
                <c:pt idx="167">
                  <c:v>2003 FEB</c:v>
                </c:pt>
                <c:pt idx="168">
                  <c:v>2003 MAR</c:v>
                </c:pt>
                <c:pt idx="169">
                  <c:v>2003 APR</c:v>
                </c:pt>
                <c:pt idx="170">
                  <c:v>2003 MAY</c:v>
                </c:pt>
                <c:pt idx="171">
                  <c:v>2003 JUN</c:v>
                </c:pt>
                <c:pt idx="172">
                  <c:v>2003 JUL</c:v>
                </c:pt>
                <c:pt idx="173">
                  <c:v>2003 AUG</c:v>
                </c:pt>
                <c:pt idx="174">
                  <c:v>2003 SEP</c:v>
                </c:pt>
                <c:pt idx="175">
                  <c:v>2003 OCT</c:v>
                </c:pt>
                <c:pt idx="176">
                  <c:v>2003 NOV</c:v>
                </c:pt>
                <c:pt idx="177">
                  <c:v>2003 DEC</c:v>
                </c:pt>
                <c:pt idx="178">
                  <c:v>2004 JAN</c:v>
                </c:pt>
                <c:pt idx="179">
                  <c:v>2004 FEB</c:v>
                </c:pt>
                <c:pt idx="180">
                  <c:v>2004 MAR</c:v>
                </c:pt>
                <c:pt idx="181">
                  <c:v>2004 APR</c:v>
                </c:pt>
                <c:pt idx="182">
                  <c:v>2004 MAY</c:v>
                </c:pt>
                <c:pt idx="183">
                  <c:v>2004 JUN</c:v>
                </c:pt>
                <c:pt idx="184">
                  <c:v>2004 JUL</c:v>
                </c:pt>
                <c:pt idx="185">
                  <c:v>2004 AUG</c:v>
                </c:pt>
                <c:pt idx="186">
                  <c:v>2004 SEP</c:v>
                </c:pt>
                <c:pt idx="187">
                  <c:v>2004 OCT</c:v>
                </c:pt>
                <c:pt idx="188">
                  <c:v>2004 NOV</c:v>
                </c:pt>
                <c:pt idx="189">
                  <c:v>2004 DEC</c:v>
                </c:pt>
                <c:pt idx="190">
                  <c:v>2005 JAN</c:v>
                </c:pt>
                <c:pt idx="191">
                  <c:v>2005 FEB</c:v>
                </c:pt>
                <c:pt idx="192">
                  <c:v>2005 MAR</c:v>
                </c:pt>
                <c:pt idx="193">
                  <c:v>2005 APR</c:v>
                </c:pt>
                <c:pt idx="194">
                  <c:v>2005 MAY</c:v>
                </c:pt>
                <c:pt idx="195">
                  <c:v>2005 JUN</c:v>
                </c:pt>
                <c:pt idx="196">
                  <c:v>2005 JUL</c:v>
                </c:pt>
                <c:pt idx="197">
                  <c:v>2005 AUG</c:v>
                </c:pt>
                <c:pt idx="198">
                  <c:v>2005 SEP</c:v>
                </c:pt>
                <c:pt idx="199">
                  <c:v>2005 OCT</c:v>
                </c:pt>
                <c:pt idx="200">
                  <c:v>2005 NOV</c:v>
                </c:pt>
                <c:pt idx="201">
                  <c:v>2005 DEC</c:v>
                </c:pt>
                <c:pt idx="202">
                  <c:v>2006 JAN</c:v>
                </c:pt>
                <c:pt idx="203">
                  <c:v>2006 FEB</c:v>
                </c:pt>
                <c:pt idx="204">
                  <c:v>2006 MAR</c:v>
                </c:pt>
                <c:pt idx="205">
                  <c:v>2006 APR</c:v>
                </c:pt>
                <c:pt idx="206">
                  <c:v>2006 MAY</c:v>
                </c:pt>
                <c:pt idx="207">
                  <c:v>2006 JUN</c:v>
                </c:pt>
                <c:pt idx="208">
                  <c:v>2006 JUL</c:v>
                </c:pt>
                <c:pt idx="209">
                  <c:v>2006 AUG</c:v>
                </c:pt>
                <c:pt idx="210">
                  <c:v>2006 SEP</c:v>
                </c:pt>
                <c:pt idx="211">
                  <c:v>2006 OCT</c:v>
                </c:pt>
                <c:pt idx="212">
                  <c:v>2006 NOV</c:v>
                </c:pt>
                <c:pt idx="213">
                  <c:v>2006 DEC</c:v>
                </c:pt>
                <c:pt idx="214">
                  <c:v>2007 JAN</c:v>
                </c:pt>
                <c:pt idx="215">
                  <c:v>2007 FEB</c:v>
                </c:pt>
                <c:pt idx="216">
                  <c:v>2007 MAR</c:v>
                </c:pt>
                <c:pt idx="217">
                  <c:v>2007 APR</c:v>
                </c:pt>
                <c:pt idx="218">
                  <c:v>2007 MAY</c:v>
                </c:pt>
                <c:pt idx="219">
                  <c:v>2007 JUN</c:v>
                </c:pt>
                <c:pt idx="220">
                  <c:v>2007 JUL</c:v>
                </c:pt>
                <c:pt idx="221">
                  <c:v>2007 AUG</c:v>
                </c:pt>
                <c:pt idx="222">
                  <c:v>2007 SEP</c:v>
                </c:pt>
                <c:pt idx="223">
                  <c:v>2007 OCT</c:v>
                </c:pt>
                <c:pt idx="224">
                  <c:v>2007 NOV</c:v>
                </c:pt>
                <c:pt idx="225">
                  <c:v>2007 DEC</c:v>
                </c:pt>
                <c:pt idx="226">
                  <c:v>2008 JAN</c:v>
                </c:pt>
                <c:pt idx="227">
                  <c:v>2008 FEB</c:v>
                </c:pt>
                <c:pt idx="228">
                  <c:v>2008 MAR</c:v>
                </c:pt>
                <c:pt idx="229">
                  <c:v>2008 APR</c:v>
                </c:pt>
                <c:pt idx="230">
                  <c:v>2008 MAY</c:v>
                </c:pt>
                <c:pt idx="231">
                  <c:v>2008 JUN</c:v>
                </c:pt>
                <c:pt idx="232">
                  <c:v>2008 JUL</c:v>
                </c:pt>
                <c:pt idx="233">
                  <c:v>2008 AUG</c:v>
                </c:pt>
                <c:pt idx="234">
                  <c:v>2008 SEP</c:v>
                </c:pt>
                <c:pt idx="235">
                  <c:v>2008 OCT</c:v>
                </c:pt>
                <c:pt idx="236">
                  <c:v>2008 NOV</c:v>
                </c:pt>
                <c:pt idx="237">
                  <c:v>2008 DEC</c:v>
                </c:pt>
                <c:pt idx="238">
                  <c:v>2009 JAN</c:v>
                </c:pt>
                <c:pt idx="239">
                  <c:v>2009 FEB</c:v>
                </c:pt>
                <c:pt idx="240">
                  <c:v>2009 MAR</c:v>
                </c:pt>
                <c:pt idx="241">
                  <c:v>2009 APR</c:v>
                </c:pt>
                <c:pt idx="242">
                  <c:v>2009 MAY</c:v>
                </c:pt>
                <c:pt idx="243">
                  <c:v>2009 JUN</c:v>
                </c:pt>
                <c:pt idx="244">
                  <c:v>2009 JUL</c:v>
                </c:pt>
                <c:pt idx="245">
                  <c:v>2009 AUG</c:v>
                </c:pt>
                <c:pt idx="246">
                  <c:v>2009 SEP</c:v>
                </c:pt>
                <c:pt idx="247">
                  <c:v>2009 OCT</c:v>
                </c:pt>
                <c:pt idx="248">
                  <c:v>2009 NOV</c:v>
                </c:pt>
                <c:pt idx="249">
                  <c:v>2009 DEC</c:v>
                </c:pt>
                <c:pt idx="250">
                  <c:v>2010 JAN</c:v>
                </c:pt>
                <c:pt idx="251">
                  <c:v>2010 FEB</c:v>
                </c:pt>
                <c:pt idx="252">
                  <c:v>2010 MAR</c:v>
                </c:pt>
                <c:pt idx="253">
                  <c:v>2010 APR</c:v>
                </c:pt>
                <c:pt idx="254">
                  <c:v>2010 MAY</c:v>
                </c:pt>
                <c:pt idx="255">
                  <c:v>2010 JUN</c:v>
                </c:pt>
                <c:pt idx="256">
                  <c:v>2010 JUL</c:v>
                </c:pt>
                <c:pt idx="257">
                  <c:v>2010 AUG</c:v>
                </c:pt>
                <c:pt idx="258">
                  <c:v>2010 SEP</c:v>
                </c:pt>
                <c:pt idx="259">
                  <c:v>2010 OCT</c:v>
                </c:pt>
                <c:pt idx="260">
                  <c:v>2010 NOV</c:v>
                </c:pt>
                <c:pt idx="261">
                  <c:v>2010 DEC</c:v>
                </c:pt>
                <c:pt idx="262">
                  <c:v>2011 JAN</c:v>
                </c:pt>
                <c:pt idx="263">
                  <c:v>2011 FEB</c:v>
                </c:pt>
                <c:pt idx="264">
                  <c:v>2011 MAR</c:v>
                </c:pt>
                <c:pt idx="265">
                  <c:v>2011 APR</c:v>
                </c:pt>
                <c:pt idx="266">
                  <c:v>2011 MAY</c:v>
                </c:pt>
                <c:pt idx="267">
                  <c:v>2011 JUN</c:v>
                </c:pt>
                <c:pt idx="268">
                  <c:v>2011 JUL</c:v>
                </c:pt>
                <c:pt idx="269">
                  <c:v>2011 AUG</c:v>
                </c:pt>
                <c:pt idx="270">
                  <c:v>2011 SEP</c:v>
                </c:pt>
                <c:pt idx="271">
                  <c:v>2011 OCT</c:v>
                </c:pt>
                <c:pt idx="272">
                  <c:v>2011 NOV</c:v>
                </c:pt>
                <c:pt idx="273">
                  <c:v>2011 DEC</c:v>
                </c:pt>
                <c:pt idx="274">
                  <c:v>2012 JAN</c:v>
                </c:pt>
                <c:pt idx="275">
                  <c:v>2012 FEB</c:v>
                </c:pt>
                <c:pt idx="276">
                  <c:v>2012 MAR</c:v>
                </c:pt>
                <c:pt idx="277">
                  <c:v>2012 APR</c:v>
                </c:pt>
                <c:pt idx="278">
                  <c:v>2012 MAY</c:v>
                </c:pt>
                <c:pt idx="279">
                  <c:v>2012 JUN</c:v>
                </c:pt>
                <c:pt idx="280">
                  <c:v>2012 JUL</c:v>
                </c:pt>
                <c:pt idx="281">
                  <c:v>2012 AUG</c:v>
                </c:pt>
                <c:pt idx="282">
                  <c:v>2012 SEP</c:v>
                </c:pt>
                <c:pt idx="283">
                  <c:v>2012 OCT</c:v>
                </c:pt>
                <c:pt idx="284">
                  <c:v>2012 NOV</c:v>
                </c:pt>
                <c:pt idx="285">
                  <c:v>2012 DEC</c:v>
                </c:pt>
                <c:pt idx="286">
                  <c:v>2013 JAN</c:v>
                </c:pt>
                <c:pt idx="287">
                  <c:v>2013 FEB</c:v>
                </c:pt>
                <c:pt idx="288">
                  <c:v>2013 MAR</c:v>
                </c:pt>
                <c:pt idx="289">
                  <c:v>2013 APR</c:v>
                </c:pt>
                <c:pt idx="290">
                  <c:v>2013 MAY</c:v>
                </c:pt>
                <c:pt idx="291">
                  <c:v>2013 JUN</c:v>
                </c:pt>
                <c:pt idx="292">
                  <c:v>2013 JUL</c:v>
                </c:pt>
                <c:pt idx="293">
                  <c:v>2013 AUG</c:v>
                </c:pt>
                <c:pt idx="294">
                  <c:v>2013 SEP</c:v>
                </c:pt>
                <c:pt idx="295">
                  <c:v>2013 OCT</c:v>
                </c:pt>
                <c:pt idx="296">
                  <c:v>2013 NOV</c:v>
                </c:pt>
                <c:pt idx="297">
                  <c:v>2013 DEC</c:v>
                </c:pt>
                <c:pt idx="298">
                  <c:v>2014 JAN</c:v>
                </c:pt>
                <c:pt idx="299">
                  <c:v>2014 FEB</c:v>
                </c:pt>
                <c:pt idx="300">
                  <c:v>2014 MAR</c:v>
                </c:pt>
                <c:pt idx="301">
                  <c:v>2014 APR</c:v>
                </c:pt>
                <c:pt idx="302">
                  <c:v>2014 MAY</c:v>
                </c:pt>
                <c:pt idx="303">
                  <c:v>2014 JUN</c:v>
                </c:pt>
                <c:pt idx="304">
                  <c:v>2014 JUL</c:v>
                </c:pt>
                <c:pt idx="305">
                  <c:v>2014 AUG</c:v>
                </c:pt>
                <c:pt idx="306">
                  <c:v>2014 SEP</c:v>
                </c:pt>
                <c:pt idx="307">
                  <c:v>2014 OCT</c:v>
                </c:pt>
                <c:pt idx="308">
                  <c:v>2014 NOV</c:v>
                </c:pt>
                <c:pt idx="309">
                  <c:v>2014 DEC</c:v>
                </c:pt>
                <c:pt idx="310">
                  <c:v>2015 JAN</c:v>
                </c:pt>
                <c:pt idx="311">
                  <c:v>2015 FEB</c:v>
                </c:pt>
                <c:pt idx="312">
                  <c:v>2015 MAR</c:v>
                </c:pt>
                <c:pt idx="313">
                  <c:v>2015 APR</c:v>
                </c:pt>
                <c:pt idx="314">
                  <c:v>2015 MAY</c:v>
                </c:pt>
                <c:pt idx="315">
                  <c:v>2015 JUN</c:v>
                </c:pt>
                <c:pt idx="316">
                  <c:v>2015 JUL</c:v>
                </c:pt>
                <c:pt idx="317">
                  <c:v>2015 AUG</c:v>
                </c:pt>
                <c:pt idx="318">
                  <c:v>2015 SEP</c:v>
                </c:pt>
                <c:pt idx="319">
                  <c:v>2015 OCT</c:v>
                </c:pt>
                <c:pt idx="320">
                  <c:v>2015 NOV</c:v>
                </c:pt>
                <c:pt idx="321">
                  <c:v>2015 DEC</c:v>
                </c:pt>
                <c:pt idx="322">
                  <c:v>2016 JAN</c:v>
                </c:pt>
                <c:pt idx="323">
                  <c:v>2016 FEB</c:v>
                </c:pt>
                <c:pt idx="324">
                  <c:v>2016 MAR</c:v>
                </c:pt>
                <c:pt idx="325">
                  <c:v>2016 APR</c:v>
                </c:pt>
                <c:pt idx="326">
                  <c:v>2016 MAY</c:v>
                </c:pt>
                <c:pt idx="327">
                  <c:v>2016 JUN</c:v>
                </c:pt>
                <c:pt idx="328">
                  <c:v>2016 JUL</c:v>
                </c:pt>
                <c:pt idx="329">
                  <c:v>2016 AUG</c:v>
                </c:pt>
                <c:pt idx="330">
                  <c:v>2016 SEP</c:v>
                </c:pt>
                <c:pt idx="331">
                  <c:v>2016 OCT</c:v>
                </c:pt>
                <c:pt idx="332">
                  <c:v>2016 NOV</c:v>
                </c:pt>
                <c:pt idx="333">
                  <c:v>2016 DEC</c:v>
                </c:pt>
                <c:pt idx="334">
                  <c:v>2017 JAN</c:v>
                </c:pt>
                <c:pt idx="335">
                  <c:v>2017 FEB</c:v>
                </c:pt>
                <c:pt idx="336">
                  <c:v>2017 MAR</c:v>
                </c:pt>
                <c:pt idx="337">
                  <c:v>2017 APR</c:v>
                </c:pt>
                <c:pt idx="338">
                  <c:v>2017 MAY</c:v>
                </c:pt>
                <c:pt idx="339">
                  <c:v>2017 JUN</c:v>
                </c:pt>
                <c:pt idx="340">
                  <c:v>2017 JUL</c:v>
                </c:pt>
                <c:pt idx="341">
                  <c:v>2017 AUG</c:v>
                </c:pt>
                <c:pt idx="342">
                  <c:v>2017 SEP</c:v>
                </c:pt>
                <c:pt idx="343">
                  <c:v>2017 OCT</c:v>
                </c:pt>
                <c:pt idx="344">
                  <c:v>2017 NOV</c:v>
                </c:pt>
                <c:pt idx="345">
                  <c:v>2017 DEC</c:v>
                </c:pt>
                <c:pt idx="346">
                  <c:v>2018 JAN</c:v>
                </c:pt>
                <c:pt idx="347">
                  <c:v>2018 FEB</c:v>
                </c:pt>
                <c:pt idx="348">
                  <c:v>2018 MAR</c:v>
                </c:pt>
                <c:pt idx="349">
                  <c:v>2018 APR</c:v>
                </c:pt>
                <c:pt idx="350">
                  <c:v>2018 MAY</c:v>
                </c:pt>
                <c:pt idx="351">
                  <c:v>2018 JUN</c:v>
                </c:pt>
                <c:pt idx="352">
                  <c:v>2018 JUL</c:v>
                </c:pt>
                <c:pt idx="353">
                  <c:v>2018 AUG</c:v>
                </c:pt>
                <c:pt idx="354">
                  <c:v>2018 SEP</c:v>
                </c:pt>
                <c:pt idx="355">
                  <c:v>2018 OCT</c:v>
                </c:pt>
                <c:pt idx="356">
                  <c:v>2018 NOV</c:v>
                </c:pt>
                <c:pt idx="357">
                  <c:v>2018 DEC</c:v>
                </c:pt>
                <c:pt idx="358">
                  <c:v>2019 JAN</c:v>
                </c:pt>
                <c:pt idx="359">
                  <c:v>2019 FEB</c:v>
                </c:pt>
                <c:pt idx="360">
                  <c:v>2019 MAR</c:v>
                </c:pt>
                <c:pt idx="361">
                  <c:v>2019 APR</c:v>
                </c:pt>
                <c:pt idx="362">
                  <c:v>2019 MAY</c:v>
                </c:pt>
                <c:pt idx="363">
                  <c:v>2019 JUN</c:v>
                </c:pt>
                <c:pt idx="364">
                  <c:v>2019 JUL</c:v>
                </c:pt>
                <c:pt idx="365">
                  <c:v>2019 AUG</c:v>
                </c:pt>
                <c:pt idx="366">
                  <c:v>2019 SEP</c:v>
                </c:pt>
                <c:pt idx="367">
                  <c:v>2019 OCT</c:v>
                </c:pt>
                <c:pt idx="368">
                  <c:v>2019 NOV</c:v>
                </c:pt>
                <c:pt idx="369">
                  <c:v>2019 DEC</c:v>
                </c:pt>
                <c:pt idx="370">
                  <c:v>2020 JAN</c:v>
                </c:pt>
                <c:pt idx="371">
                  <c:v>2020 FEB</c:v>
                </c:pt>
                <c:pt idx="372">
                  <c:v>2020 MAR</c:v>
                </c:pt>
                <c:pt idx="373">
                  <c:v>2020 APR</c:v>
                </c:pt>
                <c:pt idx="374">
                  <c:v>2020 MAY</c:v>
                </c:pt>
                <c:pt idx="375">
                  <c:v>2020 JUN</c:v>
                </c:pt>
                <c:pt idx="376">
                  <c:v>2020 JUL</c:v>
                </c:pt>
                <c:pt idx="377">
                  <c:v>2020 AUG</c:v>
                </c:pt>
                <c:pt idx="378">
                  <c:v>2020 SEP</c:v>
                </c:pt>
                <c:pt idx="379">
                  <c:v>2020 OCT</c:v>
                </c:pt>
                <c:pt idx="380">
                  <c:v>2020 NOV</c:v>
                </c:pt>
                <c:pt idx="381">
                  <c:v>2020 DEC</c:v>
                </c:pt>
                <c:pt idx="382">
                  <c:v>2021 JAN</c:v>
                </c:pt>
                <c:pt idx="383">
                  <c:v>2021 FEB</c:v>
                </c:pt>
                <c:pt idx="384">
                  <c:v>2021 MAR</c:v>
                </c:pt>
                <c:pt idx="385">
                  <c:v>2021 APR</c:v>
                </c:pt>
                <c:pt idx="386">
                  <c:v>2021 MAY</c:v>
                </c:pt>
                <c:pt idx="387">
                  <c:v>2021 JUN</c:v>
                </c:pt>
                <c:pt idx="388">
                  <c:v>2021 JUL</c:v>
                </c:pt>
                <c:pt idx="389">
                  <c:v>2021 AUG</c:v>
                </c:pt>
                <c:pt idx="390">
                  <c:v>2021 SEP</c:v>
                </c:pt>
                <c:pt idx="391">
                  <c:v>2021 OCT</c:v>
                </c:pt>
                <c:pt idx="392">
                  <c:v>2021 NOV</c:v>
                </c:pt>
                <c:pt idx="393">
                  <c:v>2021 DEC</c:v>
                </c:pt>
                <c:pt idx="394">
                  <c:v>2022 JAN</c:v>
                </c:pt>
                <c:pt idx="395">
                  <c:v>2022 FEB</c:v>
                </c:pt>
                <c:pt idx="396">
                  <c:v>2022 MAR</c:v>
                </c:pt>
                <c:pt idx="397">
                  <c:v>2022 APR</c:v>
                </c:pt>
                <c:pt idx="398">
                  <c:v>2022 MAY</c:v>
                </c:pt>
                <c:pt idx="399">
                  <c:v>2022 JUN</c:v>
                </c:pt>
                <c:pt idx="400">
                  <c:v>2022 JUL</c:v>
                </c:pt>
                <c:pt idx="401">
                  <c:v>2022 AUG</c:v>
                </c:pt>
                <c:pt idx="402">
                  <c:v>2022 SEP</c:v>
                </c:pt>
                <c:pt idx="403">
                  <c:v>2022 OCT</c:v>
                </c:pt>
                <c:pt idx="404">
                  <c:v>2022 NOV</c:v>
                </c:pt>
                <c:pt idx="405">
                  <c:v>2022 DEC</c:v>
                </c:pt>
                <c:pt idx="406">
                  <c:v>2023 JAN</c:v>
                </c:pt>
                <c:pt idx="407">
                  <c:v>2023 FEB</c:v>
                </c:pt>
                <c:pt idx="408">
                  <c:v>2023 MAR</c:v>
                </c:pt>
              </c:strCache>
            </c:strRef>
          </c:cat>
          <c:val>
            <c:numRef>
              <c:f>'CPIH v RPI'!$E$5:$E$413</c:f>
              <c:numCache>
                <c:formatCode>0.0</c:formatCode>
                <c:ptCount val="409"/>
                <c:pt idx="0">
                  <c:v>-2.9000000000000004</c:v>
                </c:pt>
                <c:pt idx="1">
                  <c:v>-2.7</c:v>
                </c:pt>
                <c:pt idx="2">
                  <c:v>-3.0000000000000009</c:v>
                </c:pt>
                <c:pt idx="3">
                  <c:v>-3.1000000000000005</c:v>
                </c:pt>
                <c:pt idx="4">
                  <c:v>-2.9999999999999991</c:v>
                </c:pt>
                <c:pt idx="5">
                  <c:v>-2.2999999999999998</c:v>
                </c:pt>
                <c:pt idx="6">
                  <c:v>-2.3999999999999995</c:v>
                </c:pt>
                <c:pt idx="7">
                  <c:v>-1.7999999999999998</c:v>
                </c:pt>
                <c:pt idx="8">
                  <c:v>-2.2000000000000002</c:v>
                </c:pt>
                <c:pt idx="9">
                  <c:v>-2.2000000000000002</c:v>
                </c:pt>
                <c:pt idx="10">
                  <c:v>-2</c:v>
                </c:pt>
                <c:pt idx="11">
                  <c:v>-1.5999999999999996</c:v>
                </c:pt>
                <c:pt idx="12">
                  <c:v>-2.0999999999999996</c:v>
                </c:pt>
                <c:pt idx="13">
                  <c:v>-3</c:v>
                </c:pt>
                <c:pt idx="14">
                  <c:v>-2.8999999999999995</c:v>
                </c:pt>
                <c:pt idx="15">
                  <c:v>-2.9000000000000004</c:v>
                </c:pt>
                <c:pt idx="16">
                  <c:v>-3.0000000000000009</c:v>
                </c:pt>
                <c:pt idx="17">
                  <c:v>-2.8999999999999995</c:v>
                </c:pt>
                <c:pt idx="18">
                  <c:v>-2.8000000000000007</c:v>
                </c:pt>
                <c:pt idx="19">
                  <c:v>-2.8000000000000007</c:v>
                </c:pt>
                <c:pt idx="20">
                  <c:v>-1.8999999999999995</c:v>
                </c:pt>
                <c:pt idx="21">
                  <c:v>-1.7000000000000011</c:v>
                </c:pt>
                <c:pt idx="22">
                  <c:v>-1.9000000000000004</c:v>
                </c:pt>
                <c:pt idx="23">
                  <c:v>-1.9000000000000004</c:v>
                </c:pt>
                <c:pt idx="24">
                  <c:v>-1.2999999999999989</c:v>
                </c:pt>
                <c:pt idx="25">
                  <c:v>2</c:v>
                </c:pt>
                <c:pt idx="26">
                  <c:v>2.3999999999999995</c:v>
                </c:pt>
                <c:pt idx="27">
                  <c:v>2.6000000000000005</c:v>
                </c:pt>
                <c:pt idx="28">
                  <c:v>2.8000000000000007</c:v>
                </c:pt>
                <c:pt idx="29">
                  <c:v>3.2</c:v>
                </c:pt>
                <c:pt idx="30">
                  <c:v>3</c:v>
                </c:pt>
                <c:pt idx="31">
                  <c:v>3.0999999999999996</c:v>
                </c:pt>
                <c:pt idx="32">
                  <c:v>2.8</c:v>
                </c:pt>
                <c:pt idx="33">
                  <c:v>2.7</c:v>
                </c:pt>
                <c:pt idx="34">
                  <c:v>2.9000000000000004</c:v>
                </c:pt>
                <c:pt idx="35">
                  <c:v>2.8000000000000007</c:v>
                </c:pt>
                <c:pt idx="36">
                  <c:v>3.0999999999999996</c:v>
                </c:pt>
                <c:pt idx="37">
                  <c:v>0.40000000000000036</c:v>
                </c:pt>
                <c:pt idx="38">
                  <c:v>0</c:v>
                </c:pt>
                <c:pt idx="39">
                  <c:v>-0.10000000000000009</c:v>
                </c:pt>
                <c:pt idx="40">
                  <c:v>-0.10000000000000009</c:v>
                </c:pt>
                <c:pt idx="41">
                  <c:v>-0.60000000000000009</c:v>
                </c:pt>
                <c:pt idx="42">
                  <c:v>-0.60000000000000009</c:v>
                </c:pt>
                <c:pt idx="43">
                  <c:v>-0.70000000000000018</c:v>
                </c:pt>
                <c:pt idx="44">
                  <c:v>-0.39999999999999991</c:v>
                </c:pt>
                <c:pt idx="45">
                  <c:v>0</c:v>
                </c:pt>
                <c:pt idx="46">
                  <c:v>0.50000000000000022</c:v>
                </c:pt>
                <c:pt idx="47">
                  <c:v>0.59999999999999987</c:v>
                </c:pt>
                <c:pt idx="48">
                  <c:v>0.60000000000000009</c:v>
                </c:pt>
                <c:pt idx="49">
                  <c:v>1.2</c:v>
                </c:pt>
                <c:pt idx="50">
                  <c:v>1.2</c:v>
                </c:pt>
                <c:pt idx="51">
                  <c:v>1.2</c:v>
                </c:pt>
                <c:pt idx="52">
                  <c:v>1.2000000000000002</c:v>
                </c:pt>
                <c:pt idx="53">
                  <c:v>1.2</c:v>
                </c:pt>
                <c:pt idx="54">
                  <c:v>1.3</c:v>
                </c:pt>
                <c:pt idx="55">
                  <c:v>1.2000000000000002</c:v>
                </c:pt>
                <c:pt idx="56">
                  <c:v>0.89999999999999991</c:v>
                </c:pt>
                <c:pt idx="57">
                  <c:v>0.5</c:v>
                </c:pt>
                <c:pt idx="58">
                  <c:v>0.20000000000000018</c:v>
                </c:pt>
                <c:pt idx="59">
                  <c:v>0.10000000000000009</c:v>
                </c:pt>
                <c:pt idx="60">
                  <c:v>-9.9999999999999645E-2</c:v>
                </c:pt>
                <c:pt idx="61">
                  <c:v>-0.60000000000000009</c:v>
                </c:pt>
                <c:pt idx="62">
                  <c:v>-0.60000000000000009</c:v>
                </c:pt>
                <c:pt idx="63">
                  <c:v>-0.60000000000000009</c:v>
                </c:pt>
                <c:pt idx="64">
                  <c:v>-0.59999999999999987</c:v>
                </c:pt>
                <c:pt idx="65">
                  <c:v>-0.5</c:v>
                </c:pt>
                <c:pt idx="66">
                  <c:v>-0.70000000000000018</c:v>
                </c:pt>
                <c:pt idx="67">
                  <c:v>-0.89999999999999991</c:v>
                </c:pt>
                <c:pt idx="68">
                  <c:v>-0.8</c:v>
                </c:pt>
                <c:pt idx="69">
                  <c:v>-0.89999999999999991</c:v>
                </c:pt>
                <c:pt idx="70">
                  <c:v>-0.89999999999999991</c:v>
                </c:pt>
                <c:pt idx="71">
                  <c:v>-1</c:v>
                </c:pt>
                <c:pt idx="72">
                  <c:v>-0.89999999999999991</c:v>
                </c:pt>
                <c:pt idx="73">
                  <c:v>-1</c:v>
                </c:pt>
                <c:pt idx="74">
                  <c:v>-0.89999999999999991</c:v>
                </c:pt>
                <c:pt idx="75">
                  <c:v>-0.89999999999999991</c:v>
                </c:pt>
                <c:pt idx="76">
                  <c:v>-0.79999999999999982</c:v>
                </c:pt>
                <c:pt idx="77">
                  <c:v>-1</c:v>
                </c:pt>
                <c:pt idx="78">
                  <c:v>-0.89999999999999991</c:v>
                </c:pt>
                <c:pt idx="79">
                  <c:v>-0.30000000000000027</c:v>
                </c:pt>
                <c:pt idx="80">
                  <c:v>-0.30000000000000027</c:v>
                </c:pt>
                <c:pt idx="81">
                  <c:v>-0.20000000000000018</c:v>
                </c:pt>
                <c:pt idx="82">
                  <c:v>-0.29999999999999982</c:v>
                </c:pt>
                <c:pt idx="83">
                  <c:v>0</c:v>
                </c:pt>
                <c:pt idx="84">
                  <c:v>-0.10000000000000009</c:v>
                </c:pt>
                <c:pt idx="85">
                  <c:v>0.10000000000000009</c:v>
                </c:pt>
                <c:pt idx="86">
                  <c:v>9.9999999999999645E-2</c:v>
                </c:pt>
                <c:pt idx="87">
                  <c:v>0.19999999999999973</c:v>
                </c:pt>
                <c:pt idx="88">
                  <c:v>0</c:v>
                </c:pt>
                <c:pt idx="89">
                  <c:v>0.19999999999999973</c:v>
                </c:pt>
                <c:pt idx="90">
                  <c:v>0.19999999999999973</c:v>
                </c:pt>
                <c:pt idx="91">
                  <c:v>-0.20000000000000018</c:v>
                </c:pt>
                <c:pt idx="92">
                  <c:v>-0.10000000000000009</c:v>
                </c:pt>
                <c:pt idx="93">
                  <c:v>-0.20000000000000018</c:v>
                </c:pt>
                <c:pt idx="94">
                  <c:v>-0.69999999999999973</c:v>
                </c:pt>
                <c:pt idx="95">
                  <c:v>-0.80000000000000027</c:v>
                </c:pt>
                <c:pt idx="96">
                  <c:v>-0.90000000000000013</c:v>
                </c:pt>
                <c:pt idx="97">
                  <c:v>-0.79999999999999982</c:v>
                </c:pt>
                <c:pt idx="98">
                  <c:v>-1</c:v>
                </c:pt>
                <c:pt idx="99">
                  <c:v>-1.2</c:v>
                </c:pt>
                <c:pt idx="100">
                  <c:v>-1.2999999999999998</c:v>
                </c:pt>
                <c:pt idx="101">
                  <c:v>-1.5</c:v>
                </c:pt>
                <c:pt idx="102">
                  <c:v>-1.8</c:v>
                </c:pt>
                <c:pt idx="103">
                  <c:v>-1.8000000000000003</c:v>
                </c:pt>
                <c:pt idx="104">
                  <c:v>-1.8000000000000003</c:v>
                </c:pt>
                <c:pt idx="105">
                  <c:v>-1.9000000000000001</c:v>
                </c:pt>
                <c:pt idx="106">
                  <c:v>-1.7999999999999998</c:v>
                </c:pt>
                <c:pt idx="107">
                  <c:v>-1.7999999999999998</c:v>
                </c:pt>
                <c:pt idx="108">
                  <c:v>-1.8</c:v>
                </c:pt>
                <c:pt idx="109">
                  <c:v>-2.2000000000000002</c:v>
                </c:pt>
                <c:pt idx="110">
                  <c:v>-2.2000000000000002</c:v>
                </c:pt>
                <c:pt idx="111">
                  <c:v>-2</c:v>
                </c:pt>
                <c:pt idx="112">
                  <c:v>-2.1</c:v>
                </c:pt>
                <c:pt idx="113">
                  <c:v>-1.9999999999999998</c:v>
                </c:pt>
                <c:pt idx="114">
                  <c:v>-1.8000000000000003</c:v>
                </c:pt>
                <c:pt idx="115">
                  <c:v>-1.7000000000000002</c:v>
                </c:pt>
                <c:pt idx="116">
                  <c:v>-1.6</c:v>
                </c:pt>
                <c:pt idx="117">
                  <c:v>-1.1999999999999997</c:v>
                </c:pt>
                <c:pt idx="118">
                  <c:v>-0.79999999999999982</c:v>
                </c:pt>
                <c:pt idx="119">
                  <c:v>-0.70000000000000018</c:v>
                </c:pt>
                <c:pt idx="120">
                  <c:v>-0.40000000000000013</c:v>
                </c:pt>
                <c:pt idx="121">
                  <c:v>-0.10000000000000009</c:v>
                </c:pt>
                <c:pt idx="122">
                  <c:v>0</c:v>
                </c:pt>
                <c:pt idx="123">
                  <c:v>0</c:v>
                </c:pt>
                <c:pt idx="124">
                  <c:v>0</c:v>
                </c:pt>
                <c:pt idx="125">
                  <c:v>9.9999999999999867E-2</c:v>
                </c:pt>
                <c:pt idx="126">
                  <c:v>9.9999999999999867E-2</c:v>
                </c:pt>
                <c:pt idx="127">
                  <c:v>-9.9999999999999867E-2</c:v>
                </c:pt>
                <c:pt idx="128">
                  <c:v>-0.19999999999999996</c:v>
                </c:pt>
                <c:pt idx="129">
                  <c:v>-0.7</c:v>
                </c:pt>
                <c:pt idx="130">
                  <c:v>-1.2</c:v>
                </c:pt>
                <c:pt idx="131">
                  <c:v>-1.4</c:v>
                </c:pt>
                <c:pt idx="132">
                  <c:v>-2</c:v>
                </c:pt>
                <c:pt idx="133">
                  <c:v>-2.4</c:v>
                </c:pt>
                <c:pt idx="134">
                  <c:v>-2.6</c:v>
                </c:pt>
                <c:pt idx="135">
                  <c:v>-2.5</c:v>
                </c:pt>
                <c:pt idx="136">
                  <c:v>-2.4</c:v>
                </c:pt>
                <c:pt idx="137">
                  <c:v>-2.4</c:v>
                </c:pt>
                <c:pt idx="138">
                  <c:v>-2.2999999999999998</c:v>
                </c:pt>
                <c:pt idx="139">
                  <c:v>-2.1</c:v>
                </c:pt>
                <c:pt idx="140">
                  <c:v>-2.1</c:v>
                </c:pt>
                <c:pt idx="141">
                  <c:v>-2.0999999999999996</c:v>
                </c:pt>
                <c:pt idx="142">
                  <c:v>-1.8000000000000003</c:v>
                </c:pt>
                <c:pt idx="143">
                  <c:v>-1.9000000000000001</c:v>
                </c:pt>
                <c:pt idx="144">
                  <c:v>-1.4</c:v>
                </c:pt>
                <c:pt idx="145">
                  <c:v>-0.60000000000000009</c:v>
                </c:pt>
                <c:pt idx="146">
                  <c:v>-0.40000000000000013</c:v>
                </c:pt>
                <c:pt idx="147">
                  <c:v>-0.19999999999999996</c:v>
                </c:pt>
                <c:pt idx="148">
                  <c:v>-0.20000000000000018</c:v>
                </c:pt>
                <c:pt idx="149">
                  <c:v>-0.30000000000000004</c:v>
                </c:pt>
                <c:pt idx="150">
                  <c:v>-0.39999999999999991</c:v>
                </c:pt>
                <c:pt idx="151">
                  <c:v>-0.40000000000000013</c:v>
                </c:pt>
                <c:pt idx="152">
                  <c:v>-9.9999999999999978E-2</c:v>
                </c:pt>
                <c:pt idx="153">
                  <c:v>0.40000000000000013</c:v>
                </c:pt>
                <c:pt idx="154">
                  <c:v>0.30000000000000004</c:v>
                </c:pt>
                <c:pt idx="155">
                  <c:v>0.5</c:v>
                </c:pt>
                <c:pt idx="156">
                  <c:v>0.19999999999999996</c:v>
                </c:pt>
                <c:pt idx="157">
                  <c:v>-0.10000000000000009</c:v>
                </c:pt>
                <c:pt idx="158">
                  <c:v>-0.30000000000000004</c:v>
                </c:pt>
                <c:pt idx="159">
                  <c:v>-0.4</c:v>
                </c:pt>
                <c:pt idx="160">
                  <c:v>-0.39999999999999991</c:v>
                </c:pt>
                <c:pt idx="161">
                  <c:v>-0.39999999999999991</c:v>
                </c:pt>
                <c:pt idx="162">
                  <c:v>-0.7</c:v>
                </c:pt>
                <c:pt idx="163">
                  <c:v>-0.70000000000000018</c:v>
                </c:pt>
                <c:pt idx="164">
                  <c:v>-1.1000000000000001</c:v>
                </c:pt>
                <c:pt idx="165">
                  <c:v>-1.2</c:v>
                </c:pt>
                <c:pt idx="166">
                  <c:v>-1.5999999999999999</c:v>
                </c:pt>
                <c:pt idx="167">
                  <c:v>-1.6</c:v>
                </c:pt>
                <c:pt idx="168">
                  <c:v>-1.6</c:v>
                </c:pt>
                <c:pt idx="169">
                  <c:v>-1.7000000000000002</c:v>
                </c:pt>
                <c:pt idx="170">
                  <c:v>-1.7</c:v>
                </c:pt>
                <c:pt idx="171">
                  <c:v>-1.7999999999999998</c:v>
                </c:pt>
                <c:pt idx="172">
                  <c:v>-1.8</c:v>
                </c:pt>
                <c:pt idx="173">
                  <c:v>-1.5</c:v>
                </c:pt>
                <c:pt idx="174">
                  <c:v>-1.4</c:v>
                </c:pt>
                <c:pt idx="175">
                  <c:v>-1.2000000000000002</c:v>
                </c:pt>
                <c:pt idx="176">
                  <c:v>-1.2</c:v>
                </c:pt>
                <c:pt idx="177">
                  <c:v>-1.4999999999999998</c:v>
                </c:pt>
                <c:pt idx="178">
                  <c:v>-1.2000000000000002</c:v>
                </c:pt>
                <c:pt idx="179">
                  <c:v>-1.2</c:v>
                </c:pt>
                <c:pt idx="180">
                  <c:v>-1.5</c:v>
                </c:pt>
                <c:pt idx="181">
                  <c:v>-1.4</c:v>
                </c:pt>
                <c:pt idx="182">
                  <c:v>-1.2999999999999998</c:v>
                </c:pt>
                <c:pt idx="183">
                  <c:v>-1.4</c:v>
                </c:pt>
                <c:pt idx="184">
                  <c:v>-1.6</c:v>
                </c:pt>
                <c:pt idx="185">
                  <c:v>-1.9000000000000001</c:v>
                </c:pt>
                <c:pt idx="186">
                  <c:v>-2</c:v>
                </c:pt>
                <c:pt idx="187">
                  <c:v>-2.0999999999999996</c:v>
                </c:pt>
                <c:pt idx="188">
                  <c:v>-1.9</c:v>
                </c:pt>
                <c:pt idx="189">
                  <c:v>-1.8</c:v>
                </c:pt>
                <c:pt idx="190">
                  <c:v>-1.6</c:v>
                </c:pt>
                <c:pt idx="191">
                  <c:v>-1.5000000000000002</c:v>
                </c:pt>
                <c:pt idx="192">
                  <c:v>-1.3000000000000003</c:v>
                </c:pt>
                <c:pt idx="193">
                  <c:v>-1.3000000000000003</c:v>
                </c:pt>
                <c:pt idx="194">
                  <c:v>-1</c:v>
                </c:pt>
                <c:pt idx="195">
                  <c:v>-0.89999999999999991</c:v>
                </c:pt>
                <c:pt idx="196">
                  <c:v>-0.60000000000000009</c:v>
                </c:pt>
                <c:pt idx="197">
                  <c:v>-0.39999999999999991</c:v>
                </c:pt>
                <c:pt idx="198">
                  <c:v>-0.20000000000000018</c:v>
                </c:pt>
                <c:pt idx="199">
                  <c:v>-0.20000000000000018</c:v>
                </c:pt>
                <c:pt idx="200">
                  <c:v>-0.29999999999999982</c:v>
                </c:pt>
                <c:pt idx="201">
                  <c:v>-0.30000000000000027</c:v>
                </c:pt>
                <c:pt idx="202">
                  <c:v>-0.5</c:v>
                </c:pt>
                <c:pt idx="203">
                  <c:v>-0.39999999999999991</c:v>
                </c:pt>
                <c:pt idx="204">
                  <c:v>-0.59999999999999987</c:v>
                </c:pt>
                <c:pt idx="205">
                  <c:v>-0.60000000000000009</c:v>
                </c:pt>
                <c:pt idx="206">
                  <c:v>-0.79999999999999982</c:v>
                </c:pt>
                <c:pt idx="207">
                  <c:v>-0.79999999999999982</c:v>
                </c:pt>
                <c:pt idx="208">
                  <c:v>-0.89999999999999991</c:v>
                </c:pt>
                <c:pt idx="209">
                  <c:v>-0.89999999999999991</c:v>
                </c:pt>
                <c:pt idx="210">
                  <c:v>-1.2000000000000002</c:v>
                </c:pt>
                <c:pt idx="211">
                  <c:v>-1.3000000000000003</c:v>
                </c:pt>
                <c:pt idx="212">
                  <c:v>-1.1999999999999997</c:v>
                </c:pt>
                <c:pt idx="213">
                  <c:v>-1.4000000000000004</c:v>
                </c:pt>
                <c:pt idx="214">
                  <c:v>-1.5</c:v>
                </c:pt>
                <c:pt idx="215">
                  <c:v>-1.7999999999999998</c:v>
                </c:pt>
                <c:pt idx="216">
                  <c:v>-1.6999999999999997</c:v>
                </c:pt>
                <c:pt idx="217">
                  <c:v>-1.7000000000000002</c:v>
                </c:pt>
                <c:pt idx="218">
                  <c:v>-1.7999999999999998</c:v>
                </c:pt>
                <c:pt idx="219">
                  <c:v>-2.0000000000000004</c:v>
                </c:pt>
                <c:pt idx="220">
                  <c:v>-1.9</c:v>
                </c:pt>
                <c:pt idx="221">
                  <c:v>-2.2999999999999998</c:v>
                </c:pt>
                <c:pt idx="222">
                  <c:v>-2.0999999999999996</c:v>
                </c:pt>
                <c:pt idx="223">
                  <c:v>-2.1</c:v>
                </c:pt>
                <c:pt idx="224">
                  <c:v>-2.1999999999999997</c:v>
                </c:pt>
                <c:pt idx="225">
                  <c:v>-1.9</c:v>
                </c:pt>
                <c:pt idx="226">
                  <c:v>-1.8999999999999995</c:v>
                </c:pt>
                <c:pt idx="227">
                  <c:v>-1.5999999999999996</c:v>
                </c:pt>
                <c:pt idx="228">
                  <c:v>-1.2999999999999998</c:v>
                </c:pt>
                <c:pt idx="229">
                  <c:v>-1.2000000000000002</c:v>
                </c:pt>
                <c:pt idx="230">
                  <c:v>-1</c:v>
                </c:pt>
                <c:pt idx="231">
                  <c:v>-0.79999999999999982</c:v>
                </c:pt>
                <c:pt idx="232">
                  <c:v>-0.59999999999999964</c:v>
                </c:pt>
                <c:pt idx="233">
                  <c:v>-9.9999999999999645E-2</c:v>
                </c:pt>
                <c:pt idx="234">
                  <c:v>0.20000000000000018</c:v>
                </c:pt>
                <c:pt idx="235">
                  <c:v>0.29999999999999982</c:v>
                </c:pt>
                <c:pt idx="236">
                  <c:v>1.0999999999999996</c:v>
                </c:pt>
                <c:pt idx="237">
                  <c:v>2.2000000000000002</c:v>
                </c:pt>
                <c:pt idx="238">
                  <c:v>2.9</c:v>
                </c:pt>
                <c:pt idx="239">
                  <c:v>3.2</c:v>
                </c:pt>
                <c:pt idx="240">
                  <c:v>3.3</c:v>
                </c:pt>
                <c:pt idx="241">
                  <c:v>3.5</c:v>
                </c:pt>
                <c:pt idx="242">
                  <c:v>3.3000000000000003</c:v>
                </c:pt>
                <c:pt idx="243">
                  <c:v>3.4000000000000004</c:v>
                </c:pt>
                <c:pt idx="244">
                  <c:v>3.2</c:v>
                </c:pt>
                <c:pt idx="245">
                  <c:v>2.9000000000000004</c:v>
                </c:pt>
                <c:pt idx="246">
                  <c:v>2.5</c:v>
                </c:pt>
                <c:pt idx="247">
                  <c:v>2.2999999999999998</c:v>
                </c:pt>
                <c:pt idx="248">
                  <c:v>1.5999999999999999</c:v>
                </c:pt>
                <c:pt idx="249">
                  <c:v>0.5</c:v>
                </c:pt>
                <c:pt idx="250">
                  <c:v>-0.20000000000000018</c:v>
                </c:pt>
                <c:pt idx="251">
                  <c:v>-0.70000000000000018</c:v>
                </c:pt>
                <c:pt idx="252">
                  <c:v>-1.0000000000000004</c:v>
                </c:pt>
                <c:pt idx="253">
                  <c:v>-1.5999999999999996</c:v>
                </c:pt>
                <c:pt idx="254">
                  <c:v>-1.6999999999999997</c:v>
                </c:pt>
                <c:pt idx="255">
                  <c:v>-1.7999999999999998</c:v>
                </c:pt>
                <c:pt idx="256">
                  <c:v>-1.6999999999999997</c:v>
                </c:pt>
                <c:pt idx="257">
                  <c:v>-1.6</c:v>
                </c:pt>
                <c:pt idx="258">
                  <c:v>-1.4999999999999996</c:v>
                </c:pt>
                <c:pt idx="259">
                  <c:v>-1.2999999999999998</c:v>
                </c:pt>
                <c:pt idx="260">
                  <c:v>-1.4000000000000004</c:v>
                </c:pt>
                <c:pt idx="261">
                  <c:v>-1.0999999999999996</c:v>
                </c:pt>
                <c:pt idx="262">
                  <c:v>-1.0999999999999996</c:v>
                </c:pt>
                <c:pt idx="263">
                  <c:v>-1.0999999999999996</c:v>
                </c:pt>
                <c:pt idx="264">
                  <c:v>-1.2999999999999998</c:v>
                </c:pt>
                <c:pt idx="265">
                  <c:v>-0.70000000000000018</c:v>
                </c:pt>
                <c:pt idx="266">
                  <c:v>-0.70000000000000018</c:v>
                </c:pt>
                <c:pt idx="267">
                  <c:v>-0.79999999999999982</c:v>
                </c:pt>
                <c:pt idx="268">
                  <c:v>-0.59999999999999964</c:v>
                </c:pt>
                <c:pt idx="269">
                  <c:v>-0.70000000000000018</c:v>
                </c:pt>
                <c:pt idx="270">
                  <c:v>-0.39999999999999947</c:v>
                </c:pt>
                <c:pt idx="271">
                  <c:v>-0.40000000000000036</c:v>
                </c:pt>
                <c:pt idx="272">
                  <c:v>-0.40000000000000036</c:v>
                </c:pt>
                <c:pt idx="273">
                  <c:v>-0.59999999999999964</c:v>
                </c:pt>
                <c:pt idx="274">
                  <c:v>-0.29999999999999982</c:v>
                </c:pt>
                <c:pt idx="275">
                  <c:v>-0.30000000000000027</c:v>
                </c:pt>
                <c:pt idx="276">
                  <c:v>-0.10000000000000009</c:v>
                </c:pt>
                <c:pt idx="277">
                  <c:v>-0.5</c:v>
                </c:pt>
                <c:pt idx="278">
                  <c:v>-0.30000000000000027</c:v>
                </c:pt>
                <c:pt idx="279">
                  <c:v>-0.39999999999999991</c:v>
                </c:pt>
                <c:pt idx="280">
                  <c:v>-0.60000000000000009</c:v>
                </c:pt>
                <c:pt idx="281">
                  <c:v>-0.39999999999999991</c:v>
                </c:pt>
                <c:pt idx="282">
                  <c:v>-0.39999999999999991</c:v>
                </c:pt>
                <c:pt idx="283">
                  <c:v>-0.5</c:v>
                </c:pt>
                <c:pt idx="284">
                  <c:v>-0.29999999999999982</c:v>
                </c:pt>
                <c:pt idx="285">
                  <c:v>-0.39999999999999991</c:v>
                </c:pt>
                <c:pt idx="286">
                  <c:v>-0.59999999999999964</c:v>
                </c:pt>
                <c:pt idx="287">
                  <c:v>-0.40000000000000036</c:v>
                </c:pt>
                <c:pt idx="288">
                  <c:v>-0.5</c:v>
                </c:pt>
                <c:pt idx="289">
                  <c:v>-0.5</c:v>
                </c:pt>
                <c:pt idx="290">
                  <c:v>-0.39999999999999991</c:v>
                </c:pt>
                <c:pt idx="291">
                  <c:v>-0.39999999999999991</c:v>
                </c:pt>
                <c:pt idx="292">
                  <c:v>-0.30000000000000027</c:v>
                </c:pt>
                <c:pt idx="293">
                  <c:v>-0.59999999999999964</c:v>
                </c:pt>
                <c:pt idx="294">
                  <c:v>-0.5</c:v>
                </c:pt>
                <c:pt idx="295">
                  <c:v>-0.39999999999999991</c:v>
                </c:pt>
                <c:pt idx="296">
                  <c:v>-0.5</c:v>
                </c:pt>
                <c:pt idx="297">
                  <c:v>-0.70000000000000018</c:v>
                </c:pt>
                <c:pt idx="298">
                  <c:v>-0.89999999999999991</c:v>
                </c:pt>
                <c:pt idx="299">
                  <c:v>-1.0000000000000002</c:v>
                </c:pt>
                <c:pt idx="300">
                  <c:v>-0.89999999999999991</c:v>
                </c:pt>
                <c:pt idx="301">
                  <c:v>-0.7</c:v>
                </c:pt>
                <c:pt idx="302">
                  <c:v>-0.89999999999999991</c:v>
                </c:pt>
                <c:pt idx="303">
                  <c:v>-0.70000000000000018</c:v>
                </c:pt>
                <c:pt idx="304">
                  <c:v>-0.89999999999999991</c:v>
                </c:pt>
                <c:pt idx="305">
                  <c:v>-0.89999999999999991</c:v>
                </c:pt>
                <c:pt idx="306">
                  <c:v>-1.0999999999999999</c:v>
                </c:pt>
                <c:pt idx="307">
                  <c:v>-0.99999999999999978</c:v>
                </c:pt>
                <c:pt idx="308">
                  <c:v>-1</c:v>
                </c:pt>
                <c:pt idx="309">
                  <c:v>-1.1000000000000001</c:v>
                </c:pt>
                <c:pt idx="310">
                  <c:v>-0.8</c:v>
                </c:pt>
                <c:pt idx="311">
                  <c:v>-1</c:v>
                </c:pt>
                <c:pt idx="312">
                  <c:v>-0.9</c:v>
                </c:pt>
                <c:pt idx="313">
                  <c:v>-1</c:v>
                </c:pt>
                <c:pt idx="314">
                  <c:v>-0.9</c:v>
                </c:pt>
                <c:pt idx="315">
                  <c:v>-1</c:v>
                </c:pt>
                <c:pt idx="316">
                  <c:v>-0.9</c:v>
                </c:pt>
                <c:pt idx="317">
                  <c:v>-1.1000000000000001</c:v>
                </c:pt>
                <c:pt idx="318">
                  <c:v>-0.9</c:v>
                </c:pt>
                <c:pt idx="319">
                  <c:v>-0.79999999999999993</c:v>
                </c:pt>
                <c:pt idx="320">
                  <c:v>-1</c:v>
                </c:pt>
                <c:pt idx="321">
                  <c:v>-1</c:v>
                </c:pt>
                <c:pt idx="322">
                  <c:v>-1</c:v>
                </c:pt>
                <c:pt idx="323">
                  <c:v>-1</c:v>
                </c:pt>
                <c:pt idx="324">
                  <c:v>-1.1000000000000001</c:v>
                </c:pt>
                <c:pt idx="325">
                  <c:v>-1</c:v>
                </c:pt>
                <c:pt idx="326">
                  <c:v>-1.0999999999999999</c:v>
                </c:pt>
                <c:pt idx="327">
                  <c:v>-1.1000000000000001</c:v>
                </c:pt>
                <c:pt idx="328">
                  <c:v>-1.2999999999999998</c:v>
                </c:pt>
                <c:pt idx="329">
                  <c:v>-1.2000000000000002</c:v>
                </c:pt>
                <c:pt idx="330">
                  <c:v>-1</c:v>
                </c:pt>
                <c:pt idx="331">
                  <c:v>-1.1000000000000001</c:v>
                </c:pt>
                <c:pt idx="332">
                  <c:v>-1.0000000000000002</c:v>
                </c:pt>
                <c:pt idx="333">
                  <c:v>-0.89999999999999991</c:v>
                </c:pt>
                <c:pt idx="334">
                  <c:v>-0.8</c:v>
                </c:pt>
                <c:pt idx="335">
                  <c:v>-0.90000000000000036</c:v>
                </c:pt>
                <c:pt idx="336">
                  <c:v>-0.80000000000000027</c:v>
                </c:pt>
                <c:pt idx="337">
                  <c:v>-0.79999999999999982</c:v>
                </c:pt>
                <c:pt idx="338">
                  <c:v>-0.80000000000000027</c:v>
                </c:pt>
                <c:pt idx="339">
                  <c:v>-0.89999999999999991</c:v>
                </c:pt>
                <c:pt idx="340">
                  <c:v>-1</c:v>
                </c:pt>
                <c:pt idx="341">
                  <c:v>-1</c:v>
                </c:pt>
                <c:pt idx="342">
                  <c:v>-0.89999999999999991</c:v>
                </c:pt>
                <c:pt idx="343">
                  <c:v>-1</c:v>
                </c:pt>
                <c:pt idx="344">
                  <c:v>-0.79999999999999982</c:v>
                </c:pt>
                <c:pt idx="345">
                  <c:v>-1.0999999999999996</c:v>
                </c:pt>
                <c:pt idx="346">
                  <c:v>-1</c:v>
                </c:pt>
                <c:pt idx="347">
                  <c:v>-0.89999999999999991</c:v>
                </c:pt>
                <c:pt idx="348">
                  <c:v>-0.79999999999999982</c:v>
                </c:pt>
                <c:pt idx="349">
                  <c:v>-1</c:v>
                </c:pt>
                <c:pt idx="350">
                  <c:v>-0.89999999999999991</c:v>
                </c:pt>
                <c:pt idx="351">
                  <c:v>-1</c:v>
                </c:pt>
                <c:pt idx="352">
                  <c:v>-0.70000000000000018</c:v>
                </c:pt>
                <c:pt idx="353">
                  <c:v>-0.79999999999999982</c:v>
                </c:pt>
                <c:pt idx="354">
                  <c:v>-0.89999999999999991</c:v>
                </c:pt>
                <c:pt idx="355">
                  <c:v>-0.89999999999999991</c:v>
                </c:pt>
                <c:pt idx="356">
                  <c:v>-0.90000000000000036</c:v>
                </c:pt>
                <c:pt idx="357">
                  <c:v>-0.60000000000000009</c:v>
                </c:pt>
                <c:pt idx="358">
                  <c:v>-0.7</c:v>
                </c:pt>
                <c:pt idx="359">
                  <c:v>-0.60000000000000009</c:v>
                </c:pt>
                <c:pt idx="360">
                  <c:v>-0.5</c:v>
                </c:pt>
                <c:pt idx="361">
                  <c:v>-0.89999999999999991</c:v>
                </c:pt>
                <c:pt idx="362">
                  <c:v>-1</c:v>
                </c:pt>
                <c:pt idx="363">
                  <c:v>-0.89999999999999991</c:v>
                </c:pt>
                <c:pt idx="364">
                  <c:v>-0.69999999999999973</c:v>
                </c:pt>
                <c:pt idx="365">
                  <c:v>-0.90000000000000013</c:v>
                </c:pt>
                <c:pt idx="366">
                  <c:v>-0.7</c:v>
                </c:pt>
                <c:pt idx="367">
                  <c:v>-0.60000000000000009</c:v>
                </c:pt>
                <c:pt idx="368">
                  <c:v>-0.70000000000000018</c:v>
                </c:pt>
                <c:pt idx="369">
                  <c:v>-0.90000000000000013</c:v>
                </c:pt>
                <c:pt idx="370">
                  <c:v>-0.90000000000000013</c:v>
                </c:pt>
                <c:pt idx="371">
                  <c:v>-0.8</c:v>
                </c:pt>
                <c:pt idx="372">
                  <c:v>-1.1000000000000001</c:v>
                </c:pt>
                <c:pt idx="373">
                  <c:v>-0.7</c:v>
                </c:pt>
                <c:pt idx="374">
                  <c:v>-0.5</c:v>
                </c:pt>
                <c:pt idx="375">
                  <c:v>-0.50000000000000011</c:v>
                </c:pt>
                <c:pt idx="376">
                  <c:v>-0.60000000000000009</c:v>
                </c:pt>
                <c:pt idx="377">
                  <c:v>-0.3</c:v>
                </c:pt>
                <c:pt idx="378">
                  <c:v>-0.60000000000000009</c:v>
                </c:pt>
                <c:pt idx="379">
                  <c:v>-0.60000000000000009</c:v>
                </c:pt>
                <c:pt idx="380">
                  <c:v>-0.60000000000000009</c:v>
                </c:pt>
                <c:pt idx="381">
                  <c:v>-0.6</c:v>
                </c:pt>
                <c:pt idx="382">
                  <c:v>-0.7</c:v>
                </c:pt>
                <c:pt idx="383">
                  <c:v>-0.99999999999999989</c:v>
                </c:pt>
                <c:pt idx="384">
                  <c:v>-0.8</c:v>
                </c:pt>
                <c:pt idx="385">
                  <c:v>-1.4</c:v>
                </c:pt>
                <c:pt idx="386">
                  <c:v>-1.1999999999999997</c:v>
                </c:pt>
                <c:pt idx="387">
                  <c:v>-1.4</c:v>
                </c:pt>
                <c:pt idx="388">
                  <c:v>-1.7999999999999998</c:v>
                </c:pt>
                <c:pt idx="389">
                  <c:v>-1.5999999999999996</c:v>
                </c:pt>
                <c:pt idx="390">
                  <c:v>-1.8000000000000003</c:v>
                </c:pt>
                <c:pt idx="391">
                  <c:v>-1.7999999999999998</c:v>
                </c:pt>
                <c:pt idx="392">
                  <c:v>-2</c:v>
                </c:pt>
                <c:pt idx="393">
                  <c:v>-2.0999999999999996</c:v>
                </c:pt>
                <c:pt idx="394">
                  <c:v>-2.2999999999999998</c:v>
                </c:pt>
                <c:pt idx="395">
                  <c:v>-1.9999999999999991</c:v>
                </c:pt>
                <c:pt idx="396">
                  <c:v>-2</c:v>
                </c:pt>
                <c:pt idx="397">
                  <c:v>-2.0999999999999996</c:v>
                </c:pt>
                <c:pt idx="398">
                  <c:v>-2.5999999999999996</c:v>
                </c:pt>
                <c:pt idx="399">
                  <c:v>-2.4000000000000004</c:v>
                </c:pt>
                <c:pt idx="400">
                  <c:v>-2.2000000000000011</c:v>
                </c:pt>
                <c:pt idx="401">
                  <c:v>-2.4000000000000004</c:v>
                </c:pt>
                <c:pt idx="402">
                  <c:v>-2.4000000000000004</c:v>
                </c:pt>
                <c:pt idx="403">
                  <c:v>-3.0999999999999996</c:v>
                </c:pt>
                <c:pt idx="404">
                  <c:v>-3.3000000000000007</c:v>
                </c:pt>
                <c:pt idx="405">
                  <c:v>-2.9000000000000004</c:v>
                </c:pt>
                <c:pt idx="406">
                  <c:v>-3.3000000000000007</c:v>
                </c:pt>
                <c:pt idx="407">
                  <c:v>-3.4000000000000004</c:v>
                </c:pt>
                <c:pt idx="408">
                  <c:v>-3.4000000000000004</c:v>
                </c:pt>
              </c:numCache>
            </c:numRef>
          </c:val>
          <c:smooth val="0"/>
          <c:extLst>
            <c:ext xmlns:c16="http://schemas.microsoft.com/office/drawing/2014/chart" uri="{C3380CC4-5D6E-409C-BE32-E72D297353CC}">
              <c16:uniqueId val="{00000000-C626-4521-A4D1-C3B33FEE819B}"/>
            </c:ext>
          </c:extLst>
        </c:ser>
        <c:ser>
          <c:idx val="1"/>
          <c:order val="1"/>
          <c:tx>
            <c:strRef>
              <c:f>'CPIH v RPI'!$F$2</c:f>
              <c:strCache>
                <c:ptCount val="1"/>
                <c:pt idx="0">
                  <c:v>CPIH-CPI</c:v>
                </c:pt>
              </c:strCache>
            </c:strRef>
          </c:tx>
          <c:spPr>
            <a:ln w="31750">
              <a:solidFill>
                <a:srgbClr val="8F2F68"/>
              </a:solidFill>
            </a:ln>
          </c:spPr>
          <c:marker>
            <c:symbol val="none"/>
          </c:marker>
          <c:cat>
            <c:strRef>
              <c:f>'CPIH v RPI'!$A$5:$A$413</c:f>
              <c:strCache>
                <c:ptCount val="409"/>
                <c:pt idx="0">
                  <c:v>1989 MAR</c:v>
                </c:pt>
                <c:pt idx="1">
                  <c:v>1989 APR</c:v>
                </c:pt>
                <c:pt idx="2">
                  <c:v>1989 MAY</c:v>
                </c:pt>
                <c:pt idx="3">
                  <c:v>1989 JUN</c:v>
                </c:pt>
                <c:pt idx="4">
                  <c:v>1989 JUL</c:v>
                </c:pt>
                <c:pt idx="5">
                  <c:v>1989 AUG</c:v>
                </c:pt>
                <c:pt idx="6">
                  <c:v>1989 SEP</c:v>
                </c:pt>
                <c:pt idx="7">
                  <c:v>1989 OCT</c:v>
                </c:pt>
                <c:pt idx="8">
                  <c:v>1989 NOV</c:v>
                </c:pt>
                <c:pt idx="9">
                  <c:v>1989 DEC</c:v>
                </c:pt>
                <c:pt idx="10">
                  <c:v>1990 JAN</c:v>
                </c:pt>
                <c:pt idx="11">
                  <c:v>1990 FEB</c:v>
                </c:pt>
                <c:pt idx="12">
                  <c:v>1990 MAR</c:v>
                </c:pt>
                <c:pt idx="13">
                  <c:v>1990 APR</c:v>
                </c:pt>
                <c:pt idx="14">
                  <c:v>1990 MAY</c:v>
                </c:pt>
                <c:pt idx="15">
                  <c:v>1990 JUN</c:v>
                </c:pt>
                <c:pt idx="16">
                  <c:v>1990 JUL</c:v>
                </c:pt>
                <c:pt idx="17">
                  <c:v>1990 AUG</c:v>
                </c:pt>
                <c:pt idx="18">
                  <c:v>1990 SEP</c:v>
                </c:pt>
                <c:pt idx="19">
                  <c:v>1990 OCT</c:v>
                </c:pt>
                <c:pt idx="20">
                  <c:v>1990 NOV</c:v>
                </c:pt>
                <c:pt idx="21">
                  <c:v>1990 DEC</c:v>
                </c:pt>
                <c:pt idx="22">
                  <c:v>1991 JAN</c:v>
                </c:pt>
                <c:pt idx="23">
                  <c:v>1991 FEB</c:v>
                </c:pt>
                <c:pt idx="24">
                  <c:v>1991 MAR</c:v>
                </c:pt>
                <c:pt idx="25">
                  <c:v>1991 APR</c:v>
                </c:pt>
                <c:pt idx="26">
                  <c:v>1991 MAY</c:v>
                </c:pt>
                <c:pt idx="27">
                  <c:v>1991 JUN</c:v>
                </c:pt>
                <c:pt idx="28">
                  <c:v>1991 JUL</c:v>
                </c:pt>
                <c:pt idx="29">
                  <c:v>1991 AUG</c:v>
                </c:pt>
                <c:pt idx="30">
                  <c:v>1991 SEP</c:v>
                </c:pt>
                <c:pt idx="31">
                  <c:v>1991 OCT</c:v>
                </c:pt>
                <c:pt idx="32">
                  <c:v>1991 NOV</c:v>
                </c:pt>
                <c:pt idx="33">
                  <c:v>1991 DEC</c:v>
                </c:pt>
                <c:pt idx="34">
                  <c:v>1992 JAN</c:v>
                </c:pt>
                <c:pt idx="35">
                  <c:v>1992 FEB</c:v>
                </c:pt>
                <c:pt idx="36">
                  <c:v>1992 MAR</c:v>
                </c:pt>
                <c:pt idx="37">
                  <c:v>1992 APR</c:v>
                </c:pt>
                <c:pt idx="38">
                  <c:v>1992 MAY</c:v>
                </c:pt>
                <c:pt idx="39">
                  <c:v>1992 JUN</c:v>
                </c:pt>
                <c:pt idx="40">
                  <c:v>1992 JUL</c:v>
                </c:pt>
                <c:pt idx="41">
                  <c:v>1992 AUG</c:v>
                </c:pt>
                <c:pt idx="42">
                  <c:v>1992 SEP</c:v>
                </c:pt>
                <c:pt idx="43">
                  <c:v>1992 OCT</c:v>
                </c:pt>
                <c:pt idx="44">
                  <c:v>1992 NOV</c:v>
                </c:pt>
                <c:pt idx="45">
                  <c:v>1992 DEC</c:v>
                </c:pt>
                <c:pt idx="46">
                  <c:v>1993 JAN</c:v>
                </c:pt>
                <c:pt idx="47">
                  <c:v>1993 FEB</c:v>
                </c:pt>
                <c:pt idx="48">
                  <c:v>1993 MAR</c:v>
                </c:pt>
                <c:pt idx="49">
                  <c:v>1993 APR</c:v>
                </c:pt>
                <c:pt idx="50">
                  <c:v>1993 MAY</c:v>
                </c:pt>
                <c:pt idx="51">
                  <c:v>1993 JUN</c:v>
                </c:pt>
                <c:pt idx="52">
                  <c:v>1993 JUL</c:v>
                </c:pt>
                <c:pt idx="53">
                  <c:v>1993 AUG</c:v>
                </c:pt>
                <c:pt idx="54">
                  <c:v>1993 SEP</c:v>
                </c:pt>
                <c:pt idx="55">
                  <c:v>1993 OCT</c:v>
                </c:pt>
                <c:pt idx="56">
                  <c:v>1993 NOV</c:v>
                </c:pt>
                <c:pt idx="57">
                  <c:v>1993 DEC</c:v>
                </c:pt>
                <c:pt idx="58">
                  <c:v>1994 JAN</c:v>
                </c:pt>
                <c:pt idx="59">
                  <c:v>1994 FEB</c:v>
                </c:pt>
                <c:pt idx="60">
                  <c:v>1994 MAR</c:v>
                </c:pt>
                <c:pt idx="61">
                  <c:v>1994 APR</c:v>
                </c:pt>
                <c:pt idx="62">
                  <c:v>1994 MAY</c:v>
                </c:pt>
                <c:pt idx="63">
                  <c:v>1994 JUN</c:v>
                </c:pt>
                <c:pt idx="64">
                  <c:v>1994 JUL</c:v>
                </c:pt>
                <c:pt idx="65">
                  <c:v>1994 AUG</c:v>
                </c:pt>
                <c:pt idx="66">
                  <c:v>1994 SEP</c:v>
                </c:pt>
                <c:pt idx="67">
                  <c:v>1994 OCT</c:v>
                </c:pt>
                <c:pt idx="68">
                  <c:v>1994 NOV</c:v>
                </c:pt>
                <c:pt idx="69">
                  <c:v>1994 DEC</c:v>
                </c:pt>
                <c:pt idx="70">
                  <c:v>1995 JAN</c:v>
                </c:pt>
                <c:pt idx="71">
                  <c:v>1995 FEB</c:v>
                </c:pt>
                <c:pt idx="72">
                  <c:v>1995 MAR</c:v>
                </c:pt>
                <c:pt idx="73">
                  <c:v>1995 APR</c:v>
                </c:pt>
                <c:pt idx="74">
                  <c:v>1995 MAY</c:v>
                </c:pt>
                <c:pt idx="75">
                  <c:v>1995 JUN</c:v>
                </c:pt>
                <c:pt idx="76">
                  <c:v>1995 JUL</c:v>
                </c:pt>
                <c:pt idx="77">
                  <c:v>1995 AUG</c:v>
                </c:pt>
                <c:pt idx="78">
                  <c:v>1995 SEP</c:v>
                </c:pt>
                <c:pt idx="79">
                  <c:v>1995 OCT</c:v>
                </c:pt>
                <c:pt idx="80">
                  <c:v>1995 NOV</c:v>
                </c:pt>
                <c:pt idx="81">
                  <c:v>1995 DEC</c:v>
                </c:pt>
                <c:pt idx="82">
                  <c:v>1996 JAN</c:v>
                </c:pt>
                <c:pt idx="83">
                  <c:v>1996 FEB</c:v>
                </c:pt>
                <c:pt idx="84">
                  <c:v>1996 MAR</c:v>
                </c:pt>
                <c:pt idx="85">
                  <c:v>1996 APR</c:v>
                </c:pt>
                <c:pt idx="86">
                  <c:v>1996 MAY</c:v>
                </c:pt>
                <c:pt idx="87">
                  <c:v>1996 JUN</c:v>
                </c:pt>
                <c:pt idx="88">
                  <c:v>1996 JUL</c:v>
                </c:pt>
                <c:pt idx="89">
                  <c:v>1996 AUG</c:v>
                </c:pt>
                <c:pt idx="90">
                  <c:v>1996 SEP</c:v>
                </c:pt>
                <c:pt idx="91">
                  <c:v>1996 OCT</c:v>
                </c:pt>
                <c:pt idx="92">
                  <c:v>1996 NOV</c:v>
                </c:pt>
                <c:pt idx="93">
                  <c:v>1996 DEC</c:v>
                </c:pt>
                <c:pt idx="94">
                  <c:v>1997 JAN</c:v>
                </c:pt>
                <c:pt idx="95">
                  <c:v>1997 FEB</c:v>
                </c:pt>
                <c:pt idx="96">
                  <c:v>1997 MAR</c:v>
                </c:pt>
                <c:pt idx="97">
                  <c:v>1997 APR</c:v>
                </c:pt>
                <c:pt idx="98">
                  <c:v>1997 MAY</c:v>
                </c:pt>
                <c:pt idx="99">
                  <c:v>1997 JUN</c:v>
                </c:pt>
                <c:pt idx="100">
                  <c:v>1997 JUL</c:v>
                </c:pt>
                <c:pt idx="101">
                  <c:v>1997 AUG</c:v>
                </c:pt>
                <c:pt idx="102">
                  <c:v>1997 SEP</c:v>
                </c:pt>
                <c:pt idx="103">
                  <c:v>1997 OCT</c:v>
                </c:pt>
                <c:pt idx="104">
                  <c:v>1997 NOV</c:v>
                </c:pt>
                <c:pt idx="105">
                  <c:v>1997 DEC</c:v>
                </c:pt>
                <c:pt idx="106">
                  <c:v>1998 JAN</c:v>
                </c:pt>
                <c:pt idx="107">
                  <c:v>1998 FEB</c:v>
                </c:pt>
                <c:pt idx="108">
                  <c:v>1998 MAR</c:v>
                </c:pt>
                <c:pt idx="109">
                  <c:v>1998 APR</c:v>
                </c:pt>
                <c:pt idx="110">
                  <c:v>1998 MAY</c:v>
                </c:pt>
                <c:pt idx="111">
                  <c:v>1998 JUN</c:v>
                </c:pt>
                <c:pt idx="112">
                  <c:v>1998 JUL</c:v>
                </c:pt>
                <c:pt idx="113">
                  <c:v>1998 AUG</c:v>
                </c:pt>
                <c:pt idx="114">
                  <c:v>1998 SEP</c:v>
                </c:pt>
                <c:pt idx="115">
                  <c:v>1998 OCT</c:v>
                </c:pt>
                <c:pt idx="116">
                  <c:v>1998 NOV</c:v>
                </c:pt>
                <c:pt idx="117">
                  <c:v>1998 DEC</c:v>
                </c:pt>
                <c:pt idx="118">
                  <c:v>1999 JAN</c:v>
                </c:pt>
                <c:pt idx="119">
                  <c:v>1999 FEB</c:v>
                </c:pt>
                <c:pt idx="120">
                  <c:v>1999 MAR</c:v>
                </c:pt>
                <c:pt idx="121">
                  <c:v>1999 APR</c:v>
                </c:pt>
                <c:pt idx="122">
                  <c:v>1999 MAY</c:v>
                </c:pt>
                <c:pt idx="123">
                  <c:v>1999 JUN</c:v>
                </c:pt>
                <c:pt idx="124">
                  <c:v>1999 JUL</c:v>
                </c:pt>
                <c:pt idx="125">
                  <c:v>1999 AUG</c:v>
                </c:pt>
                <c:pt idx="126">
                  <c:v>1999 SEP</c:v>
                </c:pt>
                <c:pt idx="127">
                  <c:v>1999 OCT</c:v>
                </c:pt>
                <c:pt idx="128">
                  <c:v>1999 NOV</c:v>
                </c:pt>
                <c:pt idx="129">
                  <c:v>1999 DEC</c:v>
                </c:pt>
                <c:pt idx="130">
                  <c:v>2000 JAN</c:v>
                </c:pt>
                <c:pt idx="131">
                  <c:v>2000 FEB</c:v>
                </c:pt>
                <c:pt idx="132">
                  <c:v>2000 MAR</c:v>
                </c:pt>
                <c:pt idx="133">
                  <c:v>2000 APR</c:v>
                </c:pt>
                <c:pt idx="134">
                  <c:v>2000 MAY</c:v>
                </c:pt>
                <c:pt idx="135">
                  <c:v>2000 JUN</c:v>
                </c:pt>
                <c:pt idx="136">
                  <c:v>2000 JUL</c:v>
                </c:pt>
                <c:pt idx="137">
                  <c:v>2000 AUG</c:v>
                </c:pt>
                <c:pt idx="138">
                  <c:v>2000 SEP</c:v>
                </c:pt>
                <c:pt idx="139">
                  <c:v>2000 OCT</c:v>
                </c:pt>
                <c:pt idx="140">
                  <c:v>2000 NOV</c:v>
                </c:pt>
                <c:pt idx="141">
                  <c:v>2000 DEC</c:v>
                </c:pt>
                <c:pt idx="142">
                  <c:v>2001 JAN</c:v>
                </c:pt>
                <c:pt idx="143">
                  <c:v>2001 FEB</c:v>
                </c:pt>
                <c:pt idx="144">
                  <c:v>2001 MAR</c:v>
                </c:pt>
                <c:pt idx="145">
                  <c:v>2001 APR</c:v>
                </c:pt>
                <c:pt idx="146">
                  <c:v>2001 MAY</c:v>
                </c:pt>
                <c:pt idx="147">
                  <c:v>2001 JUN</c:v>
                </c:pt>
                <c:pt idx="148">
                  <c:v>2001 JUL</c:v>
                </c:pt>
                <c:pt idx="149">
                  <c:v>2001 AUG</c:v>
                </c:pt>
                <c:pt idx="150">
                  <c:v>2001 SEP</c:v>
                </c:pt>
                <c:pt idx="151">
                  <c:v>2001 OCT</c:v>
                </c:pt>
                <c:pt idx="152">
                  <c:v>2001 NOV</c:v>
                </c:pt>
                <c:pt idx="153">
                  <c:v>2001 DEC</c:v>
                </c:pt>
                <c:pt idx="154">
                  <c:v>2002 JAN</c:v>
                </c:pt>
                <c:pt idx="155">
                  <c:v>2002 FEB</c:v>
                </c:pt>
                <c:pt idx="156">
                  <c:v>2002 MAR</c:v>
                </c:pt>
                <c:pt idx="157">
                  <c:v>2002 APR</c:v>
                </c:pt>
                <c:pt idx="158">
                  <c:v>2002 MAY</c:v>
                </c:pt>
                <c:pt idx="159">
                  <c:v>2002 JUN</c:v>
                </c:pt>
                <c:pt idx="160">
                  <c:v>2002 JUL</c:v>
                </c:pt>
                <c:pt idx="161">
                  <c:v>2002 AUG</c:v>
                </c:pt>
                <c:pt idx="162">
                  <c:v>2002 SEP</c:v>
                </c:pt>
                <c:pt idx="163">
                  <c:v>2002 OCT</c:v>
                </c:pt>
                <c:pt idx="164">
                  <c:v>2002 NOV</c:v>
                </c:pt>
                <c:pt idx="165">
                  <c:v>2002 DEC</c:v>
                </c:pt>
                <c:pt idx="166">
                  <c:v>2003 JAN</c:v>
                </c:pt>
                <c:pt idx="167">
                  <c:v>2003 FEB</c:v>
                </c:pt>
                <c:pt idx="168">
                  <c:v>2003 MAR</c:v>
                </c:pt>
                <c:pt idx="169">
                  <c:v>2003 APR</c:v>
                </c:pt>
                <c:pt idx="170">
                  <c:v>2003 MAY</c:v>
                </c:pt>
                <c:pt idx="171">
                  <c:v>2003 JUN</c:v>
                </c:pt>
                <c:pt idx="172">
                  <c:v>2003 JUL</c:v>
                </c:pt>
                <c:pt idx="173">
                  <c:v>2003 AUG</c:v>
                </c:pt>
                <c:pt idx="174">
                  <c:v>2003 SEP</c:v>
                </c:pt>
                <c:pt idx="175">
                  <c:v>2003 OCT</c:v>
                </c:pt>
                <c:pt idx="176">
                  <c:v>2003 NOV</c:v>
                </c:pt>
                <c:pt idx="177">
                  <c:v>2003 DEC</c:v>
                </c:pt>
                <c:pt idx="178">
                  <c:v>2004 JAN</c:v>
                </c:pt>
                <c:pt idx="179">
                  <c:v>2004 FEB</c:v>
                </c:pt>
                <c:pt idx="180">
                  <c:v>2004 MAR</c:v>
                </c:pt>
                <c:pt idx="181">
                  <c:v>2004 APR</c:v>
                </c:pt>
                <c:pt idx="182">
                  <c:v>2004 MAY</c:v>
                </c:pt>
                <c:pt idx="183">
                  <c:v>2004 JUN</c:v>
                </c:pt>
                <c:pt idx="184">
                  <c:v>2004 JUL</c:v>
                </c:pt>
                <c:pt idx="185">
                  <c:v>2004 AUG</c:v>
                </c:pt>
                <c:pt idx="186">
                  <c:v>2004 SEP</c:v>
                </c:pt>
                <c:pt idx="187">
                  <c:v>2004 OCT</c:v>
                </c:pt>
                <c:pt idx="188">
                  <c:v>2004 NOV</c:v>
                </c:pt>
                <c:pt idx="189">
                  <c:v>2004 DEC</c:v>
                </c:pt>
                <c:pt idx="190">
                  <c:v>2005 JAN</c:v>
                </c:pt>
                <c:pt idx="191">
                  <c:v>2005 FEB</c:v>
                </c:pt>
                <c:pt idx="192">
                  <c:v>2005 MAR</c:v>
                </c:pt>
                <c:pt idx="193">
                  <c:v>2005 APR</c:v>
                </c:pt>
                <c:pt idx="194">
                  <c:v>2005 MAY</c:v>
                </c:pt>
                <c:pt idx="195">
                  <c:v>2005 JUN</c:v>
                </c:pt>
                <c:pt idx="196">
                  <c:v>2005 JUL</c:v>
                </c:pt>
                <c:pt idx="197">
                  <c:v>2005 AUG</c:v>
                </c:pt>
                <c:pt idx="198">
                  <c:v>2005 SEP</c:v>
                </c:pt>
                <c:pt idx="199">
                  <c:v>2005 OCT</c:v>
                </c:pt>
                <c:pt idx="200">
                  <c:v>2005 NOV</c:v>
                </c:pt>
                <c:pt idx="201">
                  <c:v>2005 DEC</c:v>
                </c:pt>
                <c:pt idx="202">
                  <c:v>2006 JAN</c:v>
                </c:pt>
                <c:pt idx="203">
                  <c:v>2006 FEB</c:v>
                </c:pt>
                <c:pt idx="204">
                  <c:v>2006 MAR</c:v>
                </c:pt>
                <c:pt idx="205">
                  <c:v>2006 APR</c:v>
                </c:pt>
                <c:pt idx="206">
                  <c:v>2006 MAY</c:v>
                </c:pt>
                <c:pt idx="207">
                  <c:v>2006 JUN</c:v>
                </c:pt>
                <c:pt idx="208">
                  <c:v>2006 JUL</c:v>
                </c:pt>
                <c:pt idx="209">
                  <c:v>2006 AUG</c:v>
                </c:pt>
                <c:pt idx="210">
                  <c:v>2006 SEP</c:v>
                </c:pt>
                <c:pt idx="211">
                  <c:v>2006 OCT</c:v>
                </c:pt>
                <c:pt idx="212">
                  <c:v>2006 NOV</c:v>
                </c:pt>
                <c:pt idx="213">
                  <c:v>2006 DEC</c:v>
                </c:pt>
                <c:pt idx="214">
                  <c:v>2007 JAN</c:v>
                </c:pt>
                <c:pt idx="215">
                  <c:v>2007 FEB</c:v>
                </c:pt>
                <c:pt idx="216">
                  <c:v>2007 MAR</c:v>
                </c:pt>
                <c:pt idx="217">
                  <c:v>2007 APR</c:v>
                </c:pt>
                <c:pt idx="218">
                  <c:v>2007 MAY</c:v>
                </c:pt>
                <c:pt idx="219">
                  <c:v>2007 JUN</c:v>
                </c:pt>
                <c:pt idx="220">
                  <c:v>2007 JUL</c:v>
                </c:pt>
                <c:pt idx="221">
                  <c:v>2007 AUG</c:v>
                </c:pt>
                <c:pt idx="222">
                  <c:v>2007 SEP</c:v>
                </c:pt>
                <c:pt idx="223">
                  <c:v>2007 OCT</c:v>
                </c:pt>
                <c:pt idx="224">
                  <c:v>2007 NOV</c:v>
                </c:pt>
                <c:pt idx="225">
                  <c:v>2007 DEC</c:v>
                </c:pt>
                <c:pt idx="226">
                  <c:v>2008 JAN</c:v>
                </c:pt>
                <c:pt idx="227">
                  <c:v>2008 FEB</c:v>
                </c:pt>
                <c:pt idx="228">
                  <c:v>2008 MAR</c:v>
                </c:pt>
                <c:pt idx="229">
                  <c:v>2008 APR</c:v>
                </c:pt>
                <c:pt idx="230">
                  <c:v>2008 MAY</c:v>
                </c:pt>
                <c:pt idx="231">
                  <c:v>2008 JUN</c:v>
                </c:pt>
                <c:pt idx="232">
                  <c:v>2008 JUL</c:v>
                </c:pt>
                <c:pt idx="233">
                  <c:v>2008 AUG</c:v>
                </c:pt>
                <c:pt idx="234">
                  <c:v>2008 SEP</c:v>
                </c:pt>
                <c:pt idx="235">
                  <c:v>2008 OCT</c:v>
                </c:pt>
                <c:pt idx="236">
                  <c:v>2008 NOV</c:v>
                </c:pt>
                <c:pt idx="237">
                  <c:v>2008 DEC</c:v>
                </c:pt>
                <c:pt idx="238">
                  <c:v>2009 JAN</c:v>
                </c:pt>
                <c:pt idx="239">
                  <c:v>2009 FEB</c:v>
                </c:pt>
                <c:pt idx="240">
                  <c:v>2009 MAR</c:v>
                </c:pt>
                <c:pt idx="241">
                  <c:v>2009 APR</c:v>
                </c:pt>
                <c:pt idx="242">
                  <c:v>2009 MAY</c:v>
                </c:pt>
                <c:pt idx="243">
                  <c:v>2009 JUN</c:v>
                </c:pt>
                <c:pt idx="244">
                  <c:v>2009 JUL</c:v>
                </c:pt>
                <c:pt idx="245">
                  <c:v>2009 AUG</c:v>
                </c:pt>
                <c:pt idx="246">
                  <c:v>2009 SEP</c:v>
                </c:pt>
                <c:pt idx="247">
                  <c:v>2009 OCT</c:v>
                </c:pt>
                <c:pt idx="248">
                  <c:v>2009 NOV</c:v>
                </c:pt>
                <c:pt idx="249">
                  <c:v>2009 DEC</c:v>
                </c:pt>
                <c:pt idx="250">
                  <c:v>2010 JAN</c:v>
                </c:pt>
                <c:pt idx="251">
                  <c:v>2010 FEB</c:v>
                </c:pt>
                <c:pt idx="252">
                  <c:v>2010 MAR</c:v>
                </c:pt>
                <c:pt idx="253">
                  <c:v>2010 APR</c:v>
                </c:pt>
                <c:pt idx="254">
                  <c:v>2010 MAY</c:v>
                </c:pt>
                <c:pt idx="255">
                  <c:v>2010 JUN</c:v>
                </c:pt>
                <c:pt idx="256">
                  <c:v>2010 JUL</c:v>
                </c:pt>
                <c:pt idx="257">
                  <c:v>2010 AUG</c:v>
                </c:pt>
                <c:pt idx="258">
                  <c:v>2010 SEP</c:v>
                </c:pt>
                <c:pt idx="259">
                  <c:v>2010 OCT</c:v>
                </c:pt>
                <c:pt idx="260">
                  <c:v>2010 NOV</c:v>
                </c:pt>
                <c:pt idx="261">
                  <c:v>2010 DEC</c:v>
                </c:pt>
                <c:pt idx="262">
                  <c:v>2011 JAN</c:v>
                </c:pt>
                <c:pt idx="263">
                  <c:v>2011 FEB</c:v>
                </c:pt>
                <c:pt idx="264">
                  <c:v>2011 MAR</c:v>
                </c:pt>
                <c:pt idx="265">
                  <c:v>2011 APR</c:v>
                </c:pt>
                <c:pt idx="266">
                  <c:v>2011 MAY</c:v>
                </c:pt>
                <c:pt idx="267">
                  <c:v>2011 JUN</c:v>
                </c:pt>
                <c:pt idx="268">
                  <c:v>2011 JUL</c:v>
                </c:pt>
                <c:pt idx="269">
                  <c:v>2011 AUG</c:v>
                </c:pt>
                <c:pt idx="270">
                  <c:v>2011 SEP</c:v>
                </c:pt>
                <c:pt idx="271">
                  <c:v>2011 OCT</c:v>
                </c:pt>
                <c:pt idx="272">
                  <c:v>2011 NOV</c:v>
                </c:pt>
                <c:pt idx="273">
                  <c:v>2011 DEC</c:v>
                </c:pt>
                <c:pt idx="274">
                  <c:v>2012 JAN</c:v>
                </c:pt>
                <c:pt idx="275">
                  <c:v>2012 FEB</c:v>
                </c:pt>
                <c:pt idx="276">
                  <c:v>2012 MAR</c:v>
                </c:pt>
                <c:pt idx="277">
                  <c:v>2012 APR</c:v>
                </c:pt>
                <c:pt idx="278">
                  <c:v>2012 MAY</c:v>
                </c:pt>
                <c:pt idx="279">
                  <c:v>2012 JUN</c:v>
                </c:pt>
                <c:pt idx="280">
                  <c:v>2012 JUL</c:v>
                </c:pt>
                <c:pt idx="281">
                  <c:v>2012 AUG</c:v>
                </c:pt>
                <c:pt idx="282">
                  <c:v>2012 SEP</c:v>
                </c:pt>
                <c:pt idx="283">
                  <c:v>2012 OCT</c:v>
                </c:pt>
                <c:pt idx="284">
                  <c:v>2012 NOV</c:v>
                </c:pt>
                <c:pt idx="285">
                  <c:v>2012 DEC</c:v>
                </c:pt>
                <c:pt idx="286">
                  <c:v>2013 JAN</c:v>
                </c:pt>
                <c:pt idx="287">
                  <c:v>2013 FEB</c:v>
                </c:pt>
                <c:pt idx="288">
                  <c:v>2013 MAR</c:v>
                </c:pt>
                <c:pt idx="289">
                  <c:v>2013 APR</c:v>
                </c:pt>
                <c:pt idx="290">
                  <c:v>2013 MAY</c:v>
                </c:pt>
                <c:pt idx="291">
                  <c:v>2013 JUN</c:v>
                </c:pt>
                <c:pt idx="292">
                  <c:v>2013 JUL</c:v>
                </c:pt>
                <c:pt idx="293">
                  <c:v>2013 AUG</c:v>
                </c:pt>
                <c:pt idx="294">
                  <c:v>2013 SEP</c:v>
                </c:pt>
                <c:pt idx="295">
                  <c:v>2013 OCT</c:v>
                </c:pt>
                <c:pt idx="296">
                  <c:v>2013 NOV</c:v>
                </c:pt>
                <c:pt idx="297">
                  <c:v>2013 DEC</c:v>
                </c:pt>
                <c:pt idx="298">
                  <c:v>2014 JAN</c:v>
                </c:pt>
                <c:pt idx="299">
                  <c:v>2014 FEB</c:v>
                </c:pt>
                <c:pt idx="300">
                  <c:v>2014 MAR</c:v>
                </c:pt>
                <c:pt idx="301">
                  <c:v>2014 APR</c:v>
                </c:pt>
                <c:pt idx="302">
                  <c:v>2014 MAY</c:v>
                </c:pt>
                <c:pt idx="303">
                  <c:v>2014 JUN</c:v>
                </c:pt>
                <c:pt idx="304">
                  <c:v>2014 JUL</c:v>
                </c:pt>
                <c:pt idx="305">
                  <c:v>2014 AUG</c:v>
                </c:pt>
                <c:pt idx="306">
                  <c:v>2014 SEP</c:v>
                </c:pt>
                <c:pt idx="307">
                  <c:v>2014 OCT</c:v>
                </c:pt>
                <c:pt idx="308">
                  <c:v>2014 NOV</c:v>
                </c:pt>
                <c:pt idx="309">
                  <c:v>2014 DEC</c:v>
                </c:pt>
                <c:pt idx="310">
                  <c:v>2015 JAN</c:v>
                </c:pt>
                <c:pt idx="311">
                  <c:v>2015 FEB</c:v>
                </c:pt>
                <c:pt idx="312">
                  <c:v>2015 MAR</c:v>
                </c:pt>
                <c:pt idx="313">
                  <c:v>2015 APR</c:v>
                </c:pt>
                <c:pt idx="314">
                  <c:v>2015 MAY</c:v>
                </c:pt>
                <c:pt idx="315">
                  <c:v>2015 JUN</c:v>
                </c:pt>
                <c:pt idx="316">
                  <c:v>2015 JUL</c:v>
                </c:pt>
                <c:pt idx="317">
                  <c:v>2015 AUG</c:v>
                </c:pt>
                <c:pt idx="318">
                  <c:v>2015 SEP</c:v>
                </c:pt>
                <c:pt idx="319">
                  <c:v>2015 OCT</c:v>
                </c:pt>
                <c:pt idx="320">
                  <c:v>2015 NOV</c:v>
                </c:pt>
                <c:pt idx="321">
                  <c:v>2015 DEC</c:v>
                </c:pt>
                <c:pt idx="322">
                  <c:v>2016 JAN</c:v>
                </c:pt>
                <c:pt idx="323">
                  <c:v>2016 FEB</c:v>
                </c:pt>
                <c:pt idx="324">
                  <c:v>2016 MAR</c:v>
                </c:pt>
                <c:pt idx="325">
                  <c:v>2016 APR</c:v>
                </c:pt>
                <c:pt idx="326">
                  <c:v>2016 MAY</c:v>
                </c:pt>
                <c:pt idx="327">
                  <c:v>2016 JUN</c:v>
                </c:pt>
                <c:pt idx="328">
                  <c:v>2016 JUL</c:v>
                </c:pt>
                <c:pt idx="329">
                  <c:v>2016 AUG</c:v>
                </c:pt>
                <c:pt idx="330">
                  <c:v>2016 SEP</c:v>
                </c:pt>
                <c:pt idx="331">
                  <c:v>2016 OCT</c:v>
                </c:pt>
                <c:pt idx="332">
                  <c:v>2016 NOV</c:v>
                </c:pt>
                <c:pt idx="333">
                  <c:v>2016 DEC</c:v>
                </c:pt>
                <c:pt idx="334">
                  <c:v>2017 JAN</c:v>
                </c:pt>
                <c:pt idx="335">
                  <c:v>2017 FEB</c:v>
                </c:pt>
                <c:pt idx="336">
                  <c:v>2017 MAR</c:v>
                </c:pt>
                <c:pt idx="337">
                  <c:v>2017 APR</c:v>
                </c:pt>
                <c:pt idx="338">
                  <c:v>2017 MAY</c:v>
                </c:pt>
                <c:pt idx="339">
                  <c:v>2017 JUN</c:v>
                </c:pt>
                <c:pt idx="340">
                  <c:v>2017 JUL</c:v>
                </c:pt>
                <c:pt idx="341">
                  <c:v>2017 AUG</c:v>
                </c:pt>
                <c:pt idx="342">
                  <c:v>2017 SEP</c:v>
                </c:pt>
                <c:pt idx="343">
                  <c:v>2017 OCT</c:v>
                </c:pt>
                <c:pt idx="344">
                  <c:v>2017 NOV</c:v>
                </c:pt>
                <c:pt idx="345">
                  <c:v>2017 DEC</c:v>
                </c:pt>
                <c:pt idx="346">
                  <c:v>2018 JAN</c:v>
                </c:pt>
                <c:pt idx="347">
                  <c:v>2018 FEB</c:v>
                </c:pt>
                <c:pt idx="348">
                  <c:v>2018 MAR</c:v>
                </c:pt>
                <c:pt idx="349">
                  <c:v>2018 APR</c:v>
                </c:pt>
                <c:pt idx="350">
                  <c:v>2018 MAY</c:v>
                </c:pt>
                <c:pt idx="351">
                  <c:v>2018 JUN</c:v>
                </c:pt>
                <c:pt idx="352">
                  <c:v>2018 JUL</c:v>
                </c:pt>
                <c:pt idx="353">
                  <c:v>2018 AUG</c:v>
                </c:pt>
                <c:pt idx="354">
                  <c:v>2018 SEP</c:v>
                </c:pt>
                <c:pt idx="355">
                  <c:v>2018 OCT</c:v>
                </c:pt>
                <c:pt idx="356">
                  <c:v>2018 NOV</c:v>
                </c:pt>
                <c:pt idx="357">
                  <c:v>2018 DEC</c:v>
                </c:pt>
                <c:pt idx="358">
                  <c:v>2019 JAN</c:v>
                </c:pt>
                <c:pt idx="359">
                  <c:v>2019 FEB</c:v>
                </c:pt>
                <c:pt idx="360">
                  <c:v>2019 MAR</c:v>
                </c:pt>
                <c:pt idx="361">
                  <c:v>2019 APR</c:v>
                </c:pt>
                <c:pt idx="362">
                  <c:v>2019 MAY</c:v>
                </c:pt>
                <c:pt idx="363">
                  <c:v>2019 JUN</c:v>
                </c:pt>
                <c:pt idx="364">
                  <c:v>2019 JUL</c:v>
                </c:pt>
                <c:pt idx="365">
                  <c:v>2019 AUG</c:v>
                </c:pt>
                <c:pt idx="366">
                  <c:v>2019 SEP</c:v>
                </c:pt>
                <c:pt idx="367">
                  <c:v>2019 OCT</c:v>
                </c:pt>
                <c:pt idx="368">
                  <c:v>2019 NOV</c:v>
                </c:pt>
                <c:pt idx="369">
                  <c:v>2019 DEC</c:v>
                </c:pt>
                <c:pt idx="370">
                  <c:v>2020 JAN</c:v>
                </c:pt>
                <c:pt idx="371">
                  <c:v>2020 FEB</c:v>
                </c:pt>
                <c:pt idx="372">
                  <c:v>2020 MAR</c:v>
                </c:pt>
                <c:pt idx="373">
                  <c:v>2020 APR</c:v>
                </c:pt>
                <c:pt idx="374">
                  <c:v>2020 MAY</c:v>
                </c:pt>
                <c:pt idx="375">
                  <c:v>2020 JUN</c:v>
                </c:pt>
                <c:pt idx="376">
                  <c:v>2020 JUL</c:v>
                </c:pt>
                <c:pt idx="377">
                  <c:v>2020 AUG</c:v>
                </c:pt>
                <c:pt idx="378">
                  <c:v>2020 SEP</c:v>
                </c:pt>
                <c:pt idx="379">
                  <c:v>2020 OCT</c:v>
                </c:pt>
                <c:pt idx="380">
                  <c:v>2020 NOV</c:v>
                </c:pt>
                <c:pt idx="381">
                  <c:v>2020 DEC</c:v>
                </c:pt>
                <c:pt idx="382">
                  <c:v>2021 JAN</c:v>
                </c:pt>
                <c:pt idx="383">
                  <c:v>2021 FEB</c:v>
                </c:pt>
                <c:pt idx="384">
                  <c:v>2021 MAR</c:v>
                </c:pt>
                <c:pt idx="385">
                  <c:v>2021 APR</c:v>
                </c:pt>
                <c:pt idx="386">
                  <c:v>2021 MAY</c:v>
                </c:pt>
                <c:pt idx="387">
                  <c:v>2021 JUN</c:v>
                </c:pt>
                <c:pt idx="388">
                  <c:v>2021 JUL</c:v>
                </c:pt>
                <c:pt idx="389">
                  <c:v>2021 AUG</c:v>
                </c:pt>
                <c:pt idx="390">
                  <c:v>2021 SEP</c:v>
                </c:pt>
                <c:pt idx="391">
                  <c:v>2021 OCT</c:v>
                </c:pt>
                <c:pt idx="392">
                  <c:v>2021 NOV</c:v>
                </c:pt>
                <c:pt idx="393">
                  <c:v>2021 DEC</c:v>
                </c:pt>
                <c:pt idx="394">
                  <c:v>2022 JAN</c:v>
                </c:pt>
                <c:pt idx="395">
                  <c:v>2022 FEB</c:v>
                </c:pt>
                <c:pt idx="396">
                  <c:v>2022 MAR</c:v>
                </c:pt>
                <c:pt idx="397">
                  <c:v>2022 APR</c:v>
                </c:pt>
                <c:pt idx="398">
                  <c:v>2022 MAY</c:v>
                </c:pt>
                <c:pt idx="399">
                  <c:v>2022 JUN</c:v>
                </c:pt>
                <c:pt idx="400">
                  <c:v>2022 JUL</c:v>
                </c:pt>
                <c:pt idx="401">
                  <c:v>2022 AUG</c:v>
                </c:pt>
                <c:pt idx="402">
                  <c:v>2022 SEP</c:v>
                </c:pt>
                <c:pt idx="403">
                  <c:v>2022 OCT</c:v>
                </c:pt>
                <c:pt idx="404">
                  <c:v>2022 NOV</c:v>
                </c:pt>
                <c:pt idx="405">
                  <c:v>2022 DEC</c:v>
                </c:pt>
                <c:pt idx="406">
                  <c:v>2023 JAN</c:v>
                </c:pt>
                <c:pt idx="407">
                  <c:v>2023 FEB</c:v>
                </c:pt>
                <c:pt idx="408">
                  <c:v>2023 MAR</c:v>
                </c:pt>
              </c:strCache>
            </c:strRef>
          </c:cat>
          <c:val>
            <c:numRef>
              <c:f>'CPIH v RPI'!$F$5:$F$413</c:f>
              <c:numCache>
                <c:formatCode>0.0</c:formatCode>
                <c:ptCount val="409"/>
                <c:pt idx="0">
                  <c:v>0.90000000000000036</c:v>
                </c:pt>
                <c:pt idx="1">
                  <c:v>0.29999999999999982</c:v>
                </c:pt>
                <c:pt idx="2">
                  <c:v>0.60000000000000053</c:v>
                </c:pt>
                <c:pt idx="3">
                  <c:v>0.59999999999999964</c:v>
                </c:pt>
                <c:pt idx="4">
                  <c:v>0.5</c:v>
                </c:pt>
                <c:pt idx="5">
                  <c:v>0.5</c:v>
                </c:pt>
                <c:pt idx="6">
                  <c:v>0.5</c:v>
                </c:pt>
                <c:pt idx="7">
                  <c:v>0.29999999999999982</c:v>
                </c:pt>
                <c:pt idx="8">
                  <c:v>0.20000000000000018</c:v>
                </c:pt>
                <c:pt idx="9">
                  <c:v>0.29999999999999982</c:v>
                </c:pt>
                <c:pt idx="10">
                  <c:v>0.20000000000000018</c:v>
                </c:pt>
                <c:pt idx="11">
                  <c:v>0.39999999999999947</c:v>
                </c:pt>
                <c:pt idx="12">
                  <c:v>0.20000000000000018</c:v>
                </c:pt>
                <c:pt idx="13">
                  <c:v>1.2999999999999998</c:v>
                </c:pt>
                <c:pt idx="14">
                  <c:v>1.3999999999999995</c:v>
                </c:pt>
                <c:pt idx="15">
                  <c:v>1.2999999999999989</c:v>
                </c:pt>
                <c:pt idx="16">
                  <c:v>1.3999999999999995</c:v>
                </c:pt>
                <c:pt idx="17">
                  <c:v>1.2000000000000002</c:v>
                </c:pt>
                <c:pt idx="18">
                  <c:v>1.0999999999999996</c:v>
                </c:pt>
                <c:pt idx="19">
                  <c:v>1.0999999999999996</c:v>
                </c:pt>
                <c:pt idx="20">
                  <c:v>1.3999999999999995</c:v>
                </c:pt>
                <c:pt idx="21">
                  <c:v>1.5999999999999996</c:v>
                </c:pt>
                <c:pt idx="22">
                  <c:v>1.5</c:v>
                </c:pt>
                <c:pt idx="23">
                  <c:v>1.1999999999999993</c:v>
                </c:pt>
                <c:pt idx="24">
                  <c:v>1.4000000000000004</c:v>
                </c:pt>
                <c:pt idx="25">
                  <c:v>-0.40000000000000036</c:v>
                </c:pt>
                <c:pt idx="26">
                  <c:v>-0.69999999999999929</c:v>
                </c:pt>
                <c:pt idx="27">
                  <c:v>-0.70000000000000018</c:v>
                </c:pt>
                <c:pt idx="28">
                  <c:v>-0.80000000000000071</c:v>
                </c:pt>
                <c:pt idx="29">
                  <c:v>-0.40000000000000036</c:v>
                </c:pt>
                <c:pt idx="30">
                  <c:v>-0.19999999999999929</c:v>
                </c:pt>
                <c:pt idx="31">
                  <c:v>-0.29999999999999982</c:v>
                </c:pt>
                <c:pt idx="32">
                  <c:v>-0.59999999999999964</c:v>
                </c:pt>
                <c:pt idx="33">
                  <c:v>-0.70000000000000018</c:v>
                </c:pt>
                <c:pt idx="34">
                  <c:v>-0.79999999999999982</c:v>
                </c:pt>
                <c:pt idx="35">
                  <c:v>-0.60000000000000053</c:v>
                </c:pt>
                <c:pt idx="36">
                  <c:v>-0.89999999999999947</c:v>
                </c:pt>
                <c:pt idx="37">
                  <c:v>0.5</c:v>
                </c:pt>
                <c:pt idx="38">
                  <c:v>0.79999999999999982</c:v>
                </c:pt>
                <c:pt idx="39">
                  <c:v>0.79999999999999982</c:v>
                </c:pt>
                <c:pt idx="40">
                  <c:v>0.89999999999999991</c:v>
                </c:pt>
                <c:pt idx="41">
                  <c:v>0.70000000000000018</c:v>
                </c:pt>
                <c:pt idx="42">
                  <c:v>0.70000000000000018</c:v>
                </c:pt>
                <c:pt idx="43">
                  <c:v>0.60000000000000009</c:v>
                </c:pt>
                <c:pt idx="44">
                  <c:v>0.69999999999999973</c:v>
                </c:pt>
                <c:pt idx="45">
                  <c:v>0.60000000000000009</c:v>
                </c:pt>
                <c:pt idx="46">
                  <c:v>0.79999999999999982</c:v>
                </c:pt>
                <c:pt idx="47">
                  <c:v>0.70000000000000018</c:v>
                </c:pt>
                <c:pt idx="48">
                  <c:v>0.70000000000000018</c:v>
                </c:pt>
                <c:pt idx="49">
                  <c:v>0.10000000000000009</c:v>
                </c:pt>
                <c:pt idx="50">
                  <c:v>-0.20000000000000018</c:v>
                </c:pt>
                <c:pt idx="51">
                  <c:v>-0.19999999999999973</c:v>
                </c:pt>
                <c:pt idx="52">
                  <c:v>-0.30000000000000027</c:v>
                </c:pt>
                <c:pt idx="53">
                  <c:v>-0.29999999999999982</c:v>
                </c:pt>
                <c:pt idx="54">
                  <c:v>-0.39999999999999991</c:v>
                </c:pt>
                <c:pt idx="55">
                  <c:v>-0.20000000000000018</c:v>
                </c:pt>
                <c:pt idx="56">
                  <c:v>-0.19999999999999973</c:v>
                </c:pt>
                <c:pt idx="57">
                  <c:v>-0.10000000000000009</c:v>
                </c:pt>
                <c:pt idx="58">
                  <c:v>-0.10000000000000009</c:v>
                </c:pt>
                <c:pt idx="59">
                  <c:v>-0.10000000000000009</c:v>
                </c:pt>
                <c:pt idx="60">
                  <c:v>0</c:v>
                </c:pt>
                <c:pt idx="61">
                  <c:v>0.39999999999999991</c:v>
                </c:pt>
                <c:pt idx="62">
                  <c:v>0.39999999999999991</c:v>
                </c:pt>
                <c:pt idx="63">
                  <c:v>0.29999999999999982</c:v>
                </c:pt>
                <c:pt idx="64">
                  <c:v>0.40000000000000013</c:v>
                </c:pt>
                <c:pt idx="65">
                  <c:v>0.30000000000000027</c:v>
                </c:pt>
                <c:pt idx="66">
                  <c:v>0.39999999999999991</c:v>
                </c:pt>
                <c:pt idx="67">
                  <c:v>0.30000000000000004</c:v>
                </c:pt>
                <c:pt idx="68">
                  <c:v>0.30000000000000004</c:v>
                </c:pt>
                <c:pt idx="69">
                  <c:v>0.20000000000000018</c:v>
                </c:pt>
                <c:pt idx="70">
                  <c:v>0</c:v>
                </c:pt>
                <c:pt idx="71">
                  <c:v>-0.10000000000000009</c:v>
                </c:pt>
                <c:pt idx="72">
                  <c:v>-0.20000000000000018</c:v>
                </c:pt>
                <c:pt idx="73">
                  <c:v>0</c:v>
                </c:pt>
                <c:pt idx="74">
                  <c:v>0.10000000000000009</c:v>
                </c:pt>
                <c:pt idx="75">
                  <c:v>0.10000000000000009</c:v>
                </c:pt>
                <c:pt idx="76">
                  <c:v>9.9999999999999645E-2</c:v>
                </c:pt>
                <c:pt idx="77">
                  <c:v>0.10000000000000009</c:v>
                </c:pt>
                <c:pt idx="78">
                  <c:v>0</c:v>
                </c:pt>
                <c:pt idx="79">
                  <c:v>0.10000000000000009</c:v>
                </c:pt>
                <c:pt idx="80">
                  <c:v>0.10000000000000009</c:v>
                </c:pt>
                <c:pt idx="81">
                  <c:v>0.10000000000000009</c:v>
                </c:pt>
                <c:pt idx="82">
                  <c:v>0.29999999999999982</c:v>
                </c:pt>
                <c:pt idx="83">
                  <c:v>0.29999999999999982</c:v>
                </c:pt>
                <c:pt idx="84">
                  <c:v>0.39999999999999991</c:v>
                </c:pt>
                <c:pt idx="85">
                  <c:v>0.29999999999999982</c:v>
                </c:pt>
                <c:pt idx="86">
                  <c:v>0.5</c:v>
                </c:pt>
                <c:pt idx="87">
                  <c:v>0.5</c:v>
                </c:pt>
                <c:pt idx="88">
                  <c:v>0.5</c:v>
                </c:pt>
                <c:pt idx="89">
                  <c:v>0.40000000000000036</c:v>
                </c:pt>
                <c:pt idx="90">
                  <c:v>0.40000000000000036</c:v>
                </c:pt>
                <c:pt idx="91">
                  <c:v>0.5</c:v>
                </c:pt>
                <c:pt idx="92">
                  <c:v>0.5</c:v>
                </c:pt>
                <c:pt idx="93">
                  <c:v>0.5</c:v>
                </c:pt>
                <c:pt idx="94">
                  <c:v>0.5</c:v>
                </c:pt>
                <c:pt idx="95">
                  <c:v>0.5</c:v>
                </c:pt>
                <c:pt idx="96">
                  <c:v>0.50000000000000022</c:v>
                </c:pt>
                <c:pt idx="97">
                  <c:v>0.5</c:v>
                </c:pt>
                <c:pt idx="98">
                  <c:v>0.5</c:v>
                </c:pt>
                <c:pt idx="99">
                  <c:v>0.40000000000000013</c:v>
                </c:pt>
                <c:pt idx="100">
                  <c:v>0.39999999999999991</c:v>
                </c:pt>
                <c:pt idx="101">
                  <c:v>0.29999999999999982</c:v>
                </c:pt>
                <c:pt idx="102">
                  <c:v>0.40000000000000013</c:v>
                </c:pt>
                <c:pt idx="103">
                  <c:v>0.30000000000000027</c:v>
                </c:pt>
                <c:pt idx="104">
                  <c:v>0.20000000000000018</c:v>
                </c:pt>
                <c:pt idx="105">
                  <c:v>0.19999999999999996</c:v>
                </c:pt>
                <c:pt idx="106">
                  <c:v>0.30000000000000004</c:v>
                </c:pt>
                <c:pt idx="107">
                  <c:v>0.19999999999999996</c:v>
                </c:pt>
                <c:pt idx="108">
                  <c:v>0.19999999999999996</c:v>
                </c:pt>
                <c:pt idx="109">
                  <c:v>0.30000000000000004</c:v>
                </c:pt>
                <c:pt idx="110">
                  <c:v>0.20000000000000018</c:v>
                </c:pt>
                <c:pt idx="111">
                  <c:v>0.19999999999999996</c:v>
                </c:pt>
                <c:pt idx="112">
                  <c:v>0.30000000000000004</c:v>
                </c:pt>
                <c:pt idx="113">
                  <c:v>0.30000000000000004</c:v>
                </c:pt>
                <c:pt idx="114">
                  <c:v>0.30000000000000004</c:v>
                </c:pt>
                <c:pt idx="115">
                  <c:v>0.20000000000000018</c:v>
                </c:pt>
                <c:pt idx="116">
                  <c:v>0.30000000000000004</c:v>
                </c:pt>
                <c:pt idx="117">
                  <c:v>0.29999999999999982</c:v>
                </c:pt>
                <c:pt idx="118">
                  <c:v>0.39999999999999991</c:v>
                </c:pt>
                <c:pt idx="119">
                  <c:v>0.5</c:v>
                </c:pt>
                <c:pt idx="120">
                  <c:v>0.40000000000000013</c:v>
                </c:pt>
                <c:pt idx="121">
                  <c:v>0.5</c:v>
                </c:pt>
                <c:pt idx="122">
                  <c:v>0.39999999999999991</c:v>
                </c:pt>
                <c:pt idx="123">
                  <c:v>0.5</c:v>
                </c:pt>
                <c:pt idx="124">
                  <c:v>0.39999999999999991</c:v>
                </c:pt>
                <c:pt idx="125">
                  <c:v>0.40000000000000013</c:v>
                </c:pt>
                <c:pt idx="126">
                  <c:v>0.40000000000000013</c:v>
                </c:pt>
                <c:pt idx="127">
                  <c:v>0.39999999999999991</c:v>
                </c:pt>
                <c:pt idx="128">
                  <c:v>0.30000000000000004</c:v>
                </c:pt>
                <c:pt idx="129">
                  <c:v>0.39999999999999991</c:v>
                </c:pt>
                <c:pt idx="130">
                  <c:v>0.39999999999999991</c:v>
                </c:pt>
                <c:pt idx="131">
                  <c:v>0.29999999999999993</c:v>
                </c:pt>
                <c:pt idx="132">
                  <c:v>0.4</c:v>
                </c:pt>
                <c:pt idx="133">
                  <c:v>0.30000000000000004</c:v>
                </c:pt>
                <c:pt idx="134">
                  <c:v>0.5</c:v>
                </c:pt>
                <c:pt idx="135">
                  <c:v>0.39999999999999991</c:v>
                </c:pt>
                <c:pt idx="136">
                  <c:v>0.29999999999999993</c:v>
                </c:pt>
                <c:pt idx="137">
                  <c:v>0.4</c:v>
                </c:pt>
                <c:pt idx="138">
                  <c:v>0.30000000000000004</c:v>
                </c:pt>
                <c:pt idx="139">
                  <c:v>0.39999999999999991</c:v>
                </c:pt>
                <c:pt idx="140">
                  <c:v>0.39999999999999991</c:v>
                </c:pt>
                <c:pt idx="141">
                  <c:v>0.39999999999999991</c:v>
                </c:pt>
                <c:pt idx="142">
                  <c:v>0.29999999999999993</c:v>
                </c:pt>
                <c:pt idx="143">
                  <c:v>0.39999999999999991</c:v>
                </c:pt>
                <c:pt idx="144">
                  <c:v>0.4</c:v>
                </c:pt>
                <c:pt idx="145">
                  <c:v>0.30000000000000004</c:v>
                </c:pt>
                <c:pt idx="146">
                  <c:v>0.19999999999999996</c:v>
                </c:pt>
                <c:pt idx="147">
                  <c:v>0.19999999999999996</c:v>
                </c:pt>
                <c:pt idx="148">
                  <c:v>0.30000000000000004</c:v>
                </c:pt>
                <c:pt idx="149">
                  <c:v>0.30000000000000004</c:v>
                </c:pt>
                <c:pt idx="150">
                  <c:v>0.39999999999999991</c:v>
                </c:pt>
                <c:pt idx="151">
                  <c:v>0.40000000000000013</c:v>
                </c:pt>
                <c:pt idx="152">
                  <c:v>0.39999999999999991</c:v>
                </c:pt>
                <c:pt idx="153">
                  <c:v>0.29999999999999982</c:v>
                </c:pt>
                <c:pt idx="154">
                  <c:v>0.19999999999999996</c:v>
                </c:pt>
                <c:pt idx="155">
                  <c:v>0.19999999999999996</c:v>
                </c:pt>
                <c:pt idx="156">
                  <c:v>0.19999999999999996</c:v>
                </c:pt>
                <c:pt idx="157">
                  <c:v>0.20000000000000018</c:v>
                </c:pt>
                <c:pt idx="158">
                  <c:v>0.39999999999999991</c:v>
                </c:pt>
                <c:pt idx="159">
                  <c:v>0.50000000000000011</c:v>
                </c:pt>
                <c:pt idx="160">
                  <c:v>0.29999999999999982</c:v>
                </c:pt>
                <c:pt idx="161">
                  <c:v>0.30000000000000004</c:v>
                </c:pt>
                <c:pt idx="162">
                  <c:v>0.19999999999999996</c:v>
                </c:pt>
                <c:pt idx="163">
                  <c:v>0.10000000000000009</c:v>
                </c:pt>
                <c:pt idx="164">
                  <c:v>0.10000000000000009</c:v>
                </c:pt>
                <c:pt idx="165">
                  <c:v>0</c:v>
                </c:pt>
                <c:pt idx="166">
                  <c:v>9.9999999999999867E-2</c:v>
                </c:pt>
                <c:pt idx="167">
                  <c:v>0</c:v>
                </c:pt>
                <c:pt idx="168">
                  <c:v>0.10000000000000009</c:v>
                </c:pt>
                <c:pt idx="169">
                  <c:v>0.10000000000000009</c:v>
                </c:pt>
                <c:pt idx="170">
                  <c:v>0</c:v>
                </c:pt>
                <c:pt idx="171">
                  <c:v>9.9999999999999867E-2</c:v>
                </c:pt>
                <c:pt idx="172">
                  <c:v>0</c:v>
                </c:pt>
                <c:pt idx="173">
                  <c:v>0</c:v>
                </c:pt>
                <c:pt idx="174">
                  <c:v>-9.9999999999999867E-2</c:v>
                </c:pt>
                <c:pt idx="175">
                  <c:v>-9.9999999999999867E-2</c:v>
                </c:pt>
                <c:pt idx="176">
                  <c:v>0</c:v>
                </c:pt>
                <c:pt idx="177">
                  <c:v>0</c:v>
                </c:pt>
                <c:pt idx="178">
                  <c:v>0.10000000000000009</c:v>
                </c:pt>
                <c:pt idx="179">
                  <c:v>9.9999999999999867E-2</c:v>
                </c:pt>
                <c:pt idx="180">
                  <c:v>9.9999999999999867E-2</c:v>
                </c:pt>
                <c:pt idx="181">
                  <c:v>0</c:v>
                </c:pt>
                <c:pt idx="182">
                  <c:v>-0.10000000000000009</c:v>
                </c:pt>
                <c:pt idx="183">
                  <c:v>-0.10000000000000009</c:v>
                </c:pt>
                <c:pt idx="184">
                  <c:v>0</c:v>
                </c:pt>
                <c:pt idx="185">
                  <c:v>9.9999999999999867E-2</c:v>
                </c:pt>
                <c:pt idx="186">
                  <c:v>9.9999999999999867E-2</c:v>
                </c:pt>
                <c:pt idx="187">
                  <c:v>0.10000000000000009</c:v>
                </c:pt>
                <c:pt idx="188">
                  <c:v>0</c:v>
                </c:pt>
                <c:pt idx="189">
                  <c:v>0.10000000000000009</c:v>
                </c:pt>
                <c:pt idx="190">
                  <c:v>9.9999999999999867E-2</c:v>
                </c:pt>
                <c:pt idx="191">
                  <c:v>0</c:v>
                </c:pt>
                <c:pt idx="192">
                  <c:v>0.10000000000000009</c:v>
                </c:pt>
                <c:pt idx="193">
                  <c:v>0</c:v>
                </c:pt>
                <c:pt idx="194">
                  <c:v>0</c:v>
                </c:pt>
                <c:pt idx="195">
                  <c:v>0</c:v>
                </c:pt>
                <c:pt idx="196">
                  <c:v>0</c:v>
                </c:pt>
                <c:pt idx="197">
                  <c:v>0</c:v>
                </c:pt>
                <c:pt idx="198">
                  <c:v>0</c:v>
                </c:pt>
                <c:pt idx="199">
                  <c:v>0.10000000000000009</c:v>
                </c:pt>
                <c:pt idx="200">
                  <c:v>0.10000000000000009</c:v>
                </c:pt>
                <c:pt idx="201">
                  <c:v>0.20000000000000018</c:v>
                </c:pt>
                <c:pt idx="202">
                  <c:v>0.30000000000000027</c:v>
                </c:pt>
                <c:pt idx="203">
                  <c:v>0.20000000000000018</c:v>
                </c:pt>
                <c:pt idx="204">
                  <c:v>0.19999999999999996</c:v>
                </c:pt>
                <c:pt idx="205">
                  <c:v>0.20000000000000018</c:v>
                </c:pt>
                <c:pt idx="206">
                  <c:v>0.19999999999999973</c:v>
                </c:pt>
                <c:pt idx="207">
                  <c:v>0.10000000000000009</c:v>
                </c:pt>
                <c:pt idx="208">
                  <c:v>0.10000000000000009</c:v>
                </c:pt>
                <c:pt idx="209">
                  <c:v>0.10000000000000009</c:v>
                </c:pt>
                <c:pt idx="210">
                  <c:v>0.10000000000000009</c:v>
                </c:pt>
                <c:pt idx="211">
                  <c:v>0.10000000000000009</c:v>
                </c:pt>
                <c:pt idx="212">
                  <c:v>9.9999999999999645E-2</c:v>
                </c:pt>
                <c:pt idx="213">
                  <c:v>-0.10000000000000009</c:v>
                </c:pt>
                <c:pt idx="214">
                  <c:v>0</c:v>
                </c:pt>
                <c:pt idx="215">
                  <c:v>-9.9999999999999645E-2</c:v>
                </c:pt>
                <c:pt idx="216">
                  <c:v>-0.20000000000000018</c:v>
                </c:pt>
                <c:pt idx="217">
                  <c:v>-9.9999999999999645E-2</c:v>
                </c:pt>
                <c:pt idx="218">
                  <c:v>0</c:v>
                </c:pt>
                <c:pt idx="219">
                  <c:v>0.10000000000000009</c:v>
                </c:pt>
                <c:pt idx="220">
                  <c:v>0.10000000000000009</c:v>
                </c:pt>
                <c:pt idx="221">
                  <c:v>0.19999999999999996</c:v>
                </c:pt>
                <c:pt idx="222">
                  <c:v>0.19999999999999996</c:v>
                </c:pt>
                <c:pt idx="223">
                  <c:v>0.19999999999999973</c:v>
                </c:pt>
                <c:pt idx="224">
                  <c:v>0.10000000000000009</c:v>
                </c:pt>
                <c:pt idx="225">
                  <c:v>0.19999999999999973</c:v>
                </c:pt>
                <c:pt idx="226">
                  <c:v>0.19999999999999973</c:v>
                </c:pt>
                <c:pt idx="227">
                  <c:v>0.10000000000000009</c:v>
                </c:pt>
                <c:pt idx="228">
                  <c:v>0.10000000000000009</c:v>
                </c:pt>
                <c:pt idx="229">
                  <c:v>0</c:v>
                </c:pt>
                <c:pt idx="230">
                  <c:v>0</c:v>
                </c:pt>
                <c:pt idx="231">
                  <c:v>-9.9999999999999645E-2</c:v>
                </c:pt>
                <c:pt idx="232">
                  <c:v>-0.20000000000000018</c:v>
                </c:pt>
                <c:pt idx="233">
                  <c:v>-0.29999999999999982</c:v>
                </c:pt>
                <c:pt idx="234">
                  <c:v>-0.40000000000000036</c:v>
                </c:pt>
                <c:pt idx="235">
                  <c:v>-0.29999999999999982</c:v>
                </c:pt>
                <c:pt idx="236">
                  <c:v>-0.29999999999999982</c:v>
                </c:pt>
                <c:pt idx="237">
                  <c:v>-0.10000000000000009</c:v>
                </c:pt>
                <c:pt idx="238">
                  <c:v>-0.10000000000000009</c:v>
                </c:pt>
                <c:pt idx="239">
                  <c:v>-0.10000000000000009</c:v>
                </c:pt>
                <c:pt idx="240">
                  <c:v>-0.10000000000000009</c:v>
                </c:pt>
                <c:pt idx="241">
                  <c:v>0</c:v>
                </c:pt>
                <c:pt idx="242">
                  <c:v>-0.10000000000000009</c:v>
                </c:pt>
                <c:pt idx="243">
                  <c:v>-0.10000000000000009</c:v>
                </c:pt>
                <c:pt idx="244">
                  <c:v>-0.19999999999999996</c:v>
                </c:pt>
                <c:pt idx="245">
                  <c:v>-0.20000000000000018</c:v>
                </c:pt>
                <c:pt idx="246">
                  <c:v>-0.10000000000000009</c:v>
                </c:pt>
                <c:pt idx="247">
                  <c:v>-0.30000000000000004</c:v>
                </c:pt>
                <c:pt idx="248">
                  <c:v>-0.39999999999999991</c:v>
                </c:pt>
                <c:pt idx="249">
                  <c:v>-0.79999999999999982</c:v>
                </c:pt>
                <c:pt idx="250">
                  <c:v>-0.89999999999999991</c:v>
                </c:pt>
                <c:pt idx="251">
                  <c:v>-0.89999999999999991</c:v>
                </c:pt>
                <c:pt idx="252">
                  <c:v>-1</c:v>
                </c:pt>
                <c:pt idx="253">
                  <c:v>-1</c:v>
                </c:pt>
                <c:pt idx="254">
                  <c:v>-0.89999999999999991</c:v>
                </c:pt>
                <c:pt idx="255">
                  <c:v>-0.80000000000000027</c:v>
                </c:pt>
                <c:pt idx="256">
                  <c:v>-0.80000000000000027</c:v>
                </c:pt>
                <c:pt idx="257">
                  <c:v>-0.70000000000000018</c:v>
                </c:pt>
                <c:pt idx="258">
                  <c:v>-0.70000000000000018</c:v>
                </c:pt>
                <c:pt idx="259">
                  <c:v>-0.70000000000000018</c:v>
                </c:pt>
                <c:pt idx="260">
                  <c:v>-0.69999999999999973</c:v>
                </c:pt>
                <c:pt idx="261">
                  <c:v>-0.60000000000000009</c:v>
                </c:pt>
                <c:pt idx="262">
                  <c:v>-0.60000000000000009</c:v>
                </c:pt>
                <c:pt idx="263">
                  <c:v>-0.70000000000000018</c:v>
                </c:pt>
                <c:pt idx="264">
                  <c:v>-0.5</c:v>
                </c:pt>
                <c:pt idx="265">
                  <c:v>-0.70000000000000018</c:v>
                </c:pt>
                <c:pt idx="266">
                  <c:v>-0.70000000000000018</c:v>
                </c:pt>
                <c:pt idx="267">
                  <c:v>-0.60000000000000009</c:v>
                </c:pt>
                <c:pt idx="268">
                  <c:v>-0.60000000000000053</c:v>
                </c:pt>
                <c:pt idx="269">
                  <c:v>-0.60000000000000009</c:v>
                </c:pt>
                <c:pt idx="270">
                  <c:v>-0.70000000000000018</c:v>
                </c:pt>
                <c:pt idx="271">
                  <c:v>-0.70000000000000018</c:v>
                </c:pt>
                <c:pt idx="272">
                  <c:v>-0.70000000000000018</c:v>
                </c:pt>
                <c:pt idx="273">
                  <c:v>-0.5</c:v>
                </c:pt>
                <c:pt idx="274">
                  <c:v>-0.39999999999999991</c:v>
                </c:pt>
                <c:pt idx="275">
                  <c:v>-0.29999999999999982</c:v>
                </c:pt>
                <c:pt idx="276">
                  <c:v>-0.39999999999999991</c:v>
                </c:pt>
                <c:pt idx="277">
                  <c:v>-0.20000000000000018</c:v>
                </c:pt>
                <c:pt idx="278">
                  <c:v>-0.29999999999999982</c:v>
                </c:pt>
                <c:pt idx="279">
                  <c:v>-0.10000000000000009</c:v>
                </c:pt>
                <c:pt idx="280">
                  <c:v>-0.20000000000000018</c:v>
                </c:pt>
                <c:pt idx="281">
                  <c:v>-0.20000000000000018</c:v>
                </c:pt>
                <c:pt idx="282">
                  <c:v>-0.10000000000000009</c:v>
                </c:pt>
                <c:pt idx="283">
                  <c:v>-0.30000000000000027</c:v>
                </c:pt>
                <c:pt idx="284">
                  <c:v>-0.30000000000000027</c:v>
                </c:pt>
                <c:pt idx="285">
                  <c:v>-0.30000000000000027</c:v>
                </c:pt>
                <c:pt idx="286">
                  <c:v>-0.30000000000000027</c:v>
                </c:pt>
                <c:pt idx="287">
                  <c:v>-0.29999999999999982</c:v>
                </c:pt>
                <c:pt idx="288">
                  <c:v>-0.29999999999999982</c:v>
                </c:pt>
                <c:pt idx="289">
                  <c:v>-0.19999999999999973</c:v>
                </c:pt>
                <c:pt idx="290">
                  <c:v>-0.30000000000000027</c:v>
                </c:pt>
                <c:pt idx="291">
                  <c:v>-0.29999999999999982</c:v>
                </c:pt>
                <c:pt idx="292">
                  <c:v>-0.29999999999999982</c:v>
                </c:pt>
                <c:pt idx="293">
                  <c:v>-0.30000000000000027</c:v>
                </c:pt>
                <c:pt idx="294">
                  <c:v>-0.30000000000000027</c:v>
                </c:pt>
                <c:pt idx="295">
                  <c:v>-0.20000000000000018</c:v>
                </c:pt>
                <c:pt idx="296">
                  <c:v>-0.20000000000000018</c:v>
                </c:pt>
                <c:pt idx="297">
                  <c:v>-0.10000000000000009</c:v>
                </c:pt>
                <c:pt idx="298">
                  <c:v>-9.9999999999999867E-2</c:v>
                </c:pt>
                <c:pt idx="299">
                  <c:v>-9.9999999999999867E-2</c:v>
                </c:pt>
                <c:pt idx="300">
                  <c:v>-0.10000000000000009</c:v>
                </c:pt>
                <c:pt idx="301">
                  <c:v>-0.10000000000000009</c:v>
                </c:pt>
                <c:pt idx="302">
                  <c:v>0</c:v>
                </c:pt>
                <c:pt idx="303">
                  <c:v>-9.9999999999999867E-2</c:v>
                </c:pt>
                <c:pt idx="304">
                  <c:v>0</c:v>
                </c:pt>
                <c:pt idx="305">
                  <c:v>0</c:v>
                </c:pt>
                <c:pt idx="306">
                  <c:v>0.10000000000000009</c:v>
                </c:pt>
                <c:pt idx="307">
                  <c:v>0</c:v>
                </c:pt>
                <c:pt idx="308">
                  <c:v>0.10000000000000009</c:v>
                </c:pt>
                <c:pt idx="309">
                  <c:v>0.19999999999999996</c:v>
                </c:pt>
                <c:pt idx="310">
                  <c:v>0.2</c:v>
                </c:pt>
                <c:pt idx="311">
                  <c:v>0.4</c:v>
                </c:pt>
                <c:pt idx="312">
                  <c:v>0.3</c:v>
                </c:pt>
                <c:pt idx="313">
                  <c:v>0.4</c:v>
                </c:pt>
                <c:pt idx="314">
                  <c:v>0.30000000000000004</c:v>
                </c:pt>
                <c:pt idx="315">
                  <c:v>0.3</c:v>
                </c:pt>
                <c:pt idx="316">
                  <c:v>0.4</c:v>
                </c:pt>
                <c:pt idx="317">
                  <c:v>0.4</c:v>
                </c:pt>
                <c:pt idx="318">
                  <c:v>0.30000000000000004</c:v>
                </c:pt>
                <c:pt idx="319">
                  <c:v>0.30000000000000004</c:v>
                </c:pt>
                <c:pt idx="320">
                  <c:v>0.30000000000000004</c:v>
                </c:pt>
                <c:pt idx="321">
                  <c:v>0.3</c:v>
                </c:pt>
                <c:pt idx="322">
                  <c:v>0.3</c:v>
                </c:pt>
                <c:pt idx="323">
                  <c:v>0.3</c:v>
                </c:pt>
                <c:pt idx="324">
                  <c:v>0.30000000000000004</c:v>
                </c:pt>
                <c:pt idx="325">
                  <c:v>0.39999999999999997</c:v>
                </c:pt>
                <c:pt idx="326">
                  <c:v>0.39999999999999997</c:v>
                </c:pt>
                <c:pt idx="327">
                  <c:v>0.30000000000000004</c:v>
                </c:pt>
                <c:pt idx="328">
                  <c:v>0.30000000000000004</c:v>
                </c:pt>
                <c:pt idx="329">
                  <c:v>0.4</c:v>
                </c:pt>
                <c:pt idx="330">
                  <c:v>0.30000000000000004</c:v>
                </c:pt>
                <c:pt idx="331">
                  <c:v>0.4</c:v>
                </c:pt>
                <c:pt idx="332">
                  <c:v>0.30000000000000004</c:v>
                </c:pt>
                <c:pt idx="333">
                  <c:v>0.19999999999999996</c:v>
                </c:pt>
                <c:pt idx="334">
                  <c:v>9.9999999999999867E-2</c:v>
                </c:pt>
                <c:pt idx="335">
                  <c:v>0</c:v>
                </c:pt>
                <c:pt idx="336">
                  <c:v>0</c:v>
                </c:pt>
                <c:pt idx="337">
                  <c:v>-0.10000000000000009</c:v>
                </c:pt>
                <c:pt idx="338">
                  <c:v>-0.19999999999999973</c:v>
                </c:pt>
                <c:pt idx="339">
                  <c:v>0</c:v>
                </c:pt>
                <c:pt idx="340">
                  <c:v>0</c:v>
                </c:pt>
                <c:pt idx="341">
                  <c:v>-0.19999999999999973</c:v>
                </c:pt>
                <c:pt idx="342">
                  <c:v>-0.20000000000000018</c:v>
                </c:pt>
                <c:pt idx="343">
                  <c:v>-0.20000000000000018</c:v>
                </c:pt>
                <c:pt idx="344">
                  <c:v>-0.30000000000000027</c:v>
                </c:pt>
                <c:pt idx="345">
                  <c:v>-0.29999999999999982</c:v>
                </c:pt>
                <c:pt idx="346">
                  <c:v>-0.29999999999999982</c:v>
                </c:pt>
                <c:pt idx="347">
                  <c:v>-0.20000000000000018</c:v>
                </c:pt>
                <c:pt idx="348">
                  <c:v>-0.20000000000000018</c:v>
                </c:pt>
                <c:pt idx="349">
                  <c:v>-0.19999999999999973</c:v>
                </c:pt>
                <c:pt idx="350">
                  <c:v>-0.10000000000000009</c:v>
                </c:pt>
                <c:pt idx="351">
                  <c:v>-0.10000000000000009</c:v>
                </c:pt>
                <c:pt idx="352">
                  <c:v>-0.20000000000000018</c:v>
                </c:pt>
                <c:pt idx="353">
                  <c:v>-0.30000000000000027</c:v>
                </c:pt>
                <c:pt idx="354">
                  <c:v>-0.19999999999999973</c:v>
                </c:pt>
                <c:pt idx="355">
                  <c:v>-0.19999999999999973</c:v>
                </c:pt>
                <c:pt idx="356">
                  <c:v>-9.9999999999999645E-2</c:v>
                </c:pt>
                <c:pt idx="357">
                  <c:v>-0.10000000000000009</c:v>
                </c:pt>
                <c:pt idx="358">
                  <c:v>0</c:v>
                </c:pt>
                <c:pt idx="359">
                  <c:v>-9.9999999999999867E-2</c:v>
                </c:pt>
                <c:pt idx="360">
                  <c:v>-9.9999999999999867E-2</c:v>
                </c:pt>
                <c:pt idx="361">
                  <c:v>-0.10000000000000009</c:v>
                </c:pt>
                <c:pt idx="362">
                  <c:v>-0.10000000000000009</c:v>
                </c:pt>
                <c:pt idx="363">
                  <c:v>-0.10000000000000009</c:v>
                </c:pt>
                <c:pt idx="364">
                  <c:v>-0.10000000000000009</c:v>
                </c:pt>
                <c:pt idx="365">
                  <c:v>0</c:v>
                </c:pt>
                <c:pt idx="366">
                  <c:v>0</c:v>
                </c:pt>
                <c:pt idx="367">
                  <c:v>0</c:v>
                </c:pt>
                <c:pt idx="368">
                  <c:v>0</c:v>
                </c:pt>
                <c:pt idx="369">
                  <c:v>9.9999999999999867E-2</c:v>
                </c:pt>
                <c:pt idx="370">
                  <c:v>0</c:v>
                </c:pt>
                <c:pt idx="371">
                  <c:v>0</c:v>
                </c:pt>
                <c:pt idx="372">
                  <c:v>0</c:v>
                </c:pt>
                <c:pt idx="373">
                  <c:v>9.9999999999999978E-2</c:v>
                </c:pt>
                <c:pt idx="374">
                  <c:v>0.19999999999999996</c:v>
                </c:pt>
                <c:pt idx="375">
                  <c:v>0.20000000000000007</c:v>
                </c:pt>
                <c:pt idx="376">
                  <c:v>0.10000000000000009</c:v>
                </c:pt>
                <c:pt idx="377">
                  <c:v>0.3</c:v>
                </c:pt>
                <c:pt idx="378">
                  <c:v>0.19999999999999996</c:v>
                </c:pt>
                <c:pt idx="379">
                  <c:v>0.20000000000000007</c:v>
                </c:pt>
                <c:pt idx="380">
                  <c:v>0.3</c:v>
                </c:pt>
                <c:pt idx="381">
                  <c:v>0.20000000000000007</c:v>
                </c:pt>
                <c:pt idx="382">
                  <c:v>0.20000000000000007</c:v>
                </c:pt>
                <c:pt idx="383">
                  <c:v>0.29999999999999993</c:v>
                </c:pt>
                <c:pt idx="384">
                  <c:v>0.30000000000000004</c:v>
                </c:pt>
                <c:pt idx="385">
                  <c:v>0.10000000000000009</c:v>
                </c:pt>
                <c:pt idx="386">
                  <c:v>0</c:v>
                </c:pt>
                <c:pt idx="387">
                  <c:v>-0.10000000000000009</c:v>
                </c:pt>
                <c:pt idx="388">
                  <c:v>0.10000000000000009</c:v>
                </c:pt>
                <c:pt idx="389">
                  <c:v>-0.20000000000000018</c:v>
                </c:pt>
                <c:pt idx="390">
                  <c:v>-0.20000000000000018</c:v>
                </c:pt>
                <c:pt idx="391">
                  <c:v>-0.40000000000000036</c:v>
                </c:pt>
                <c:pt idx="392">
                  <c:v>-0.5</c:v>
                </c:pt>
                <c:pt idx="393">
                  <c:v>-0.60000000000000053</c:v>
                </c:pt>
                <c:pt idx="394">
                  <c:v>-0.59999999999999964</c:v>
                </c:pt>
                <c:pt idx="395">
                  <c:v>-0.70000000000000018</c:v>
                </c:pt>
                <c:pt idx="396">
                  <c:v>-0.79999999999999982</c:v>
                </c:pt>
                <c:pt idx="397">
                  <c:v>-1.2000000000000002</c:v>
                </c:pt>
                <c:pt idx="398">
                  <c:v>-1.1999999999999993</c:v>
                </c:pt>
                <c:pt idx="399">
                  <c:v>-1.2000000000000011</c:v>
                </c:pt>
                <c:pt idx="400">
                  <c:v>-1.2999999999999989</c:v>
                </c:pt>
                <c:pt idx="401">
                  <c:v>-1.3000000000000007</c:v>
                </c:pt>
                <c:pt idx="402">
                  <c:v>-1.2999999999999989</c:v>
                </c:pt>
                <c:pt idx="403">
                  <c:v>-1.5</c:v>
                </c:pt>
                <c:pt idx="404">
                  <c:v>-1.3999999999999986</c:v>
                </c:pt>
                <c:pt idx="405">
                  <c:v>-1.3000000000000007</c:v>
                </c:pt>
                <c:pt idx="406">
                  <c:v>-1.2999999999999989</c:v>
                </c:pt>
                <c:pt idx="407">
                  <c:v>-1.2000000000000011</c:v>
                </c:pt>
                <c:pt idx="408">
                  <c:v>-1.1999999999999993</c:v>
                </c:pt>
              </c:numCache>
            </c:numRef>
          </c:val>
          <c:smooth val="0"/>
          <c:extLst>
            <c:ext xmlns:c16="http://schemas.microsoft.com/office/drawing/2014/chart" uri="{C3380CC4-5D6E-409C-BE32-E72D297353CC}">
              <c16:uniqueId val="{00000001-C626-4521-A4D1-C3B33FEE819B}"/>
            </c:ext>
          </c:extLst>
        </c:ser>
        <c:ser>
          <c:idx val="2"/>
          <c:order val="2"/>
          <c:tx>
            <c:strRef>
              <c:f>'CPIH v RPI'!$G$2</c:f>
              <c:strCache>
                <c:ptCount val="1"/>
                <c:pt idx="0">
                  <c:v>CPIH-RPI</c:v>
                </c:pt>
              </c:strCache>
            </c:strRef>
          </c:tx>
          <c:spPr>
            <a:ln w="31750"/>
          </c:spPr>
          <c:marker>
            <c:symbol val="none"/>
          </c:marker>
          <c:cat>
            <c:strRef>
              <c:f>'CPIH v RPI'!$A$5:$A$413</c:f>
              <c:strCache>
                <c:ptCount val="409"/>
                <c:pt idx="0">
                  <c:v>1989 MAR</c:v>
                </c:pt>
                <c:pt idx="1">
                  <c:v>1989 APR</c:v>
                </c:pt>
                <c:pt idx="2">
                  <c:v>1989 MAY</c:v>
                </c:pt>
                <c:pt idx="3">
                  <c:v>1989 JUN</c:v>
                </c:pt>
                <c:pt idx="4">
                  <c:v>1989 JUL</c:v>
                </c:pt>
                <c:pt idx="5">
                  <c:v>1989 AUG</c:v>
                </c:pt>
                <c:pt idx="6">
                  <c:v>1989 SEP</c:v>
                </c:pt>
                <c:pt idx="7">
                  <c:v>1989 OCT</c:v>
                </c:pt>
                <c:pt idx="8">
                  <c:v>1989 NOV</c:v>
                </c:pt>
                <c:pt idx="9">
                  <c:v>1989 DEC</c:v>
                </c:pt>
                <c:pt idx="10">
                  <c:v>1990 JAN</c:v>
                </c:pt>
                <c:pt idx="11">
                  <c:v>1990 FEB</c:v>
                </c:pt>
                <c:pt idx="12">
                  <c:v>1990 MAR</c:v>
                </c:pt>
                <c:pt idx="13">
                  <c:v>1990 APR</c:v>
                </c:pt>
                <c:pt idx="14">
                  <c:v>1990 MAY</c:v>
                </c:pt>
                <c:pt idx="15">
                  <c:v>1990 JUN</c:v>
                </c:pt>
                <c:pt idx="16">
                  <c:v>1990 JUL</c:v>
                </c:pt>
                <c:pt idx="17">
                  <c:v>1990 AUG</c:v>
                </c:pt>
                <c:pt idx="18">
                  <c:v>1990 SEP</c:v>
                </c:pt>
                <c:pt idx="19">
                  <c:v>1990 OCT</c:v>
                </c:pt>
                <c:pt idx="20">
                  <c:v>1990 NOV</c:v>
                </c:pt>
                <c:pt idx="21">
                  <c:v>1990 DEC</c:v>
                </c:pt>
                <c:pt idx="22">
                  <c:v>1991 JAN</c:v>
                </c:pt>
                <c:pt idx="23">
                  <c:v>1991 FEB</c:v>
                </c:pt>
                <c:pt idx="24">
                  <c:v>1991 MAR</c:v>
                </c:pt>
                <c:pt idx="25">
                  <c:v>1991 APR</c:v>
                </c:pt>
                <c:pt idx="26">
                  <c:v>1991 MAY</c:v>
                </c:pt>
                <c:pt idx="27">
                  <c:v>1991 JUN</c:v>
                </c:pt>
                <c:pt idx="28">
                  <c:v>1991 JUL</c:v>
                </c:pt>
                <c:pt idx="29">
                  <c:v>1991 AUG</c:v>
                </c:pt>
                <c:pt idx="30">
                  <c:v>1991 SEP</c:v>
                </c:pt>
                <c:pt idx="31">
                  <c:v>1991 OCT</c:v>
                </c:pt>
                <c:pt idx="32">
                  <c:v>1991 NOV</c:v>
                </c:pt>
                <c:pt idx="33">
                  <c:v>1991 DEC</c:v>
                </c:pt>
                <c:pt idx="34">
                  <c:v>1992 JAN</c:v>
                </c:pt>
                <c:pt idx="35">
                  <c:v>1992 FEB</c:v>
                </c:pt>
                <c:pt idx="36">
                  <c:v>1992 MAR</c:v>
                </c:pt>
                <c:pt idx="37">
                  <c:v>1992 APR</c:v>
                </c:pt>
                <c:pt idx="38">
                  <c:v>1992 MAY</c:v>
                </c:pt>
                <c:pt idx="39">
                  <c:v>1992 JUN</c:v>
                </c:pt>
                <c:pt idx="40">
                  <c:v>1992 JUL</c:v>
                </c:pt>
                <c:pt idx="41">
                  <c:v>1992 AUG</c:v>
                </c:pt>
                <c:pt idx="42">
                  <c:v>1992 SEP</c:v>
                </c:pt>
                <c:pt idx="43">
                  <c:v>1992 OCT</c:v>
                </c:pt>
                <c:pt idx="44">
                  <c:v>1992 NOV</c:v>
                </c:pt>
                <c:pt idx="45">
                  <c:v>1992 DEC</c:v>
                </c:pt>
                <c:pt idx="46">
                  <c:v>1993 JAN</c:v>
                </c:pt>
                <c:pt idx="47">
                  <c:v>1993 FEB</c:v>
                </c:pt>
                <c:pt idx="48">
                  <c:v>1993 MAR</c:v>
                </c:pt>
                <c:pt idx="49">
                  <c:v>1993 APR</c:v>
                </c:pt>
                <c:pt idx="50">
                  <c:v>1993 MAY</c:v>
                </c:pt>
                <c:pt idx="51">
                  <c:v>1993 JUN</c:v>
                </c:pt>
                <c:pt idx="52">
                  <c:v>1993 JUL</c:v>
                </c:pt>
                <c:pt idx="53">
                  <c:v>1993 AUG</c:v>
                </c:pt>
                <c:pt idx="54">
                  <c:v>1993 SEP</c:v>
                </c:pt>
                <c:pt idx="55">
                  <c:v>1993 OCT</c:v>
                </c:pt>
                <c:pt idx="56">
                  <c:v>1993 NOV</c:v>
                </c:pt>
                <c:pt idx="57">
                  <c:v>1993 DEC</c:v>
                </c:pt>
                <c:pt idx="58">
                  <c:v>1994 JAN</c:v>
                </c:pt>
                <c:pt idx="59">
                  <c:v>1994 FEB</c:v>
                </c:pt>
                <c:pt idx="60">
                  <c:v>1994 MAR</c:v>
                </c:pt>
                <c:pt idx="61">
                  <c:v>1994 APR</c:v>
                </c:pt>
                <c:pt idx="62">
                  <c:v>1994 MAY</c:v>
                </c:pt>
                <c:pt idx="63">
                  <c:v>1994 JUN</c:v>
                </c:pt>
                <c:pt idx="64">
                  <c:v>1994 JUL</c:v>
                </c:pt>
                <c:pt idx="65">
                  <c:v>1994 AUG</c:v>
                </c:pt>
                <c:pt idx="66">
                  <c:v>1994 SEP</c:v>
                </c:pt>
                <c:pt idx="67">
                  <c:v>1994 OCT</c:v>
                </c:pt>
                <c:pt idx="68">
                  <c:v>1994 NOV</c:v>
                </c:pt>
                <c:pt idx="69">
                  <c:v>1994 DEC</c:v>
                </c:pt>
                <c:pt idx="70">
                  <c:v>1995 JAN</c:v>
                </c:pt>
                <c:pt idx="71">
                  <c:v>1995 FEB</c:v>
                </c:pt>
                <c:pt idx="72">
                  <c:v>1995 MAR</c:v>
                </c:pt>
                <c:pt idx="73">
                  <c:v>1995 APR</c:v>
                </c:pt>
                <c:pt idx="74">
                  <c:v>1995 MAY</c:v>
                </c:pt>
                <c:pt idx="75">
                  <c:v>1995 JUN</c:v>
                </c:pt>
                <c:pt idx="76">
                  <c:v>1995 JUL</c:v>
                </c:pt>
                <c:pt idx="77">
                  <c:v>1995 AUG</c:v>
                </c:pt>
                <c:pt idx="78">
                  <c:v>1995 SEP</c:v>
                </c:pt>
                <c:pt idx="79">
                  <c:v>1995 OCT</c:v>
                </c:pt>
                <c:pt idx="80">
                  <c:v>1995 NOV</c:v>
                </c:pt>
                <c:pt idx="81">
                  <c:v>1995 DEC</c:v>
                </c:pt>
                <c:pt idx="82">
                  <c:v>1996 JAN</c:v>
                </c:pt>
                <c:pt idx="83">
                  <c:v>1996 FEB</c:v>
                </c:pt>
                <c:pt idx="84">
                  <c:v>1996 MAR</c:v>
                </c:pt>
                <c:pt idx="85">
                  <c:v>1996 APR</c:v>
                </c:pt>
                <c:pt idx="86">
                  <c:v>1996 MAY</c:v>
                </c:pt>
                <c:pt idx="87">
                  <c:v>1996 JUN</c:v>
                </c:pt>
                <c:pt idx="88">
                  <c:v>1996 JUL</c:v>
                </c:pt>
                <c:pt idx="89">
                  <c:v>1996 AUG</c:v>
                </c:pt>
                <c:pt idx="90">
                  <c:v>1996 SEP</c:v>
                </c:pt>
                <c:pt idx="91">
                  <c:v>1996 OCT</c:v>
                </c:pt>
                <c:pt idx="92">
                  <c:v>1996 NOV</c:v>
                </c:pt>
                <c:pt idx="93">
                  <c:v>1996 DEC</c:v>
                </c:pt>
                <c:pt idx="94">
                  <c:v>1997 JAN</c:v>
                </c:pt>
                <c:pt idx="95">
                  <c:v>1997 FEB</c:v>
                </c:pt>
                <c:pt idx="96">
                  <c:v>1997 MAR</c:v>
                </c:pt>
                <c:pt idx="97">
                  <c:v>1997 APR</c:v>
                </c:pt>
                <c:pt idx="98">
                  <c:v>1997 MAY</c:v>
                </c:pt>
                <c:pt idx="99">
                  <c:v>1997 JUN</c:v>
                </c:pt>
                <c:pt idx="100">
                  <c:v>1997 JUL</c:v>
                </c:pt>
                <c:pt idx="101">
                  <c:v>1997 AUG</c:v>
                </c:pt>
                <c:pt idx="102">
                  <c:v>1997 SEP</c:v>
                </c:pt>
                <c:pt idx="103">
                  <c:v>1997 OCT</c:v>
                </c:pt>
                <c:pt idx="104">
                  <c:v>1997 NOV</c:v>
                </c:pt>
                <c:pt idx="105">
                  <c:v>1997 DEC</c:v>
                </c:pt>
                <c:pt idx="106">
                  <c:v>1998 JAN</c:v>
                </c:pt>
                <c:pt idx="107">
                  <c:v>1998 FEB</c:v>
                </c:pt>
                <c:pt idx="108">
                  <c:v>1998 MAR</c:v>
                </c:pt>
                <c:pt idx="109">
                  <c:v>1998 APR</c:v>
                </c:pt>
                <c:pt idx="110">
                  <c:v>1998 MAY</c:v>
                </c:pt>
                <c:pt idx="111">
                  <c:v>1998 JUN</c:v>
                </c:pt>
                <c:pt idx="112">
                  <c:v>1998 JUL</c:v>
                </c:pt>
                <c:pt idx="113">
                  <c:v>1998 AUG</c:v>
                </c:pt>
                <c:pt idx="114">
                  <c:v>1998 SEP</c:v>
                </c:pt>
                <c:pt idx="115">
                  <c:v>1998 OCT</c:v>
                </c:pt>
                <c:pt idx="116">
                  <c:v>1998 NOV</c:v>
                </c:pt>
                <c:pt idx="117">
                  <c:v>1998 DEC</c:v>
                </c:pt>
                <c:pt idx="118">
                  <c:v>1999 JAN</c:v>
                </c:pt>
                <c:pt idx="119">
                  <c:v>1999 FEB</c:v>
                </c:pt>
                <c:pt idx="120">
                  <c:v>1999 MAR</c:v>
                </c:pt>
                <c:pt idx="121">
                  <c:v>1999 APR</c:v>
                </c:pt>
                <c:pt idx="122">
                  <c:v>1999 MAY</c:v>
                </c:pt>
                <c:pt idx="123">
                  <c:v>1999 JUN</c:v>
                </c:pt>
                <c:pt idx="124">
                  <c:v>1999 JUL</c:v>
                </c:pt>
                <c:pt idx="125">
                  <c:v>1999 AUG</c:v>
                </c:pt>
                <c:pt idx="126">
                  <c:v>1999 SEP</c:v>
                </c:pt>
                <c:pt idx="127">
                  <c:v>1999 OCT</c:v>
                </c:pt>
                <c:pt idx="128">
                  <c:v>1999 NOV</c:v>
                </c:pt>
                <c:pt idx="129">
                  <c:v>1999 DEC</c:v>
                </c:pt>
                <c:pt idx="130">
                  <c:v>2000 JAN</c:v>
                </c:pt>
                <c:pt idx="131">
                  <c:v>2000 FEB</c:v>
                </c:pt>
                <c:pt idx="132">
                  <c:v>2000 MAR</c:v>
                </c:pt>
                <c:pt idx="133">
                  <c:v>2000 APR</c:v>
                </c:pt>
                <c:pt idx="134">
                  <c:v>2000 MAY</c:v>
                </c:pt>
                <c:pt idx="135">
                  <c:v>2000 JUN</c:v>
                </c:pt>
                <c:pt idx="136">
                  <c:v>2000 JUL</c:v>
                </c:pt>
                <c:pt idx="137">
                  <c:v>2000 AUG</c:v>
                </c:pt>
                <c:pt idx="138">
                  <c:v>2000 SEP</c:v>
                </c:pt>
                <c:pt idx="139">
                  <c:v>2000 OCT</c:v>
                </c:pt>
                <c:pt idx="140">
                  <c:v>2000 NOV</c:v>
                </c:pt>
                <c:pt idx="141">
                  <c:v>2000 DEC</c:v>
                </c:pt>
                <c:pt idx="142">
                  <c:v>2001 JAN</c:v>
                </c:pt>
                <c:pt idx="143">
                  <c:v>2001 FEB</c:v>
                </c:pt>
                <c:pt idx="144">
                  <c:v>2001 MAR</c:v>
                </c:pt>
                <c:pt idx="145">
                  <c:v>2001 APR</c:v>
                </c:pt>
                <c:pt idx="146">
                  <c:v>2001 MAY</c:v>
                </c:pt>
                <c:pt idx="147">
                  <c:v>2001 JUN</c:v>
                </c:pt>
                <c:pt idx="148">
                  <c:v>2001 JUL</c:v>
                </c:pt>
                <c:pt idx="149">
                  <c:v>2001 AUG</c:v>
                </c:pt>
                <c:pt idx="150">
                  <c:v>2001 SEP</c:v>
                </c:pt>
                <c:pt idx="151">
                  <c:v>2001 OCT</c:v>
                </c:pt>
                <c:pt idx="152">
                  <c:v>2001 NOV</c:v>
                </c:pt>
                <c:pt idx="153">
                  <c:v>2001 DEC</c:v>
                </c:pt>
                <c:pt idx="154">
                  <c:v>2002 JAN</c:v>
                </c:pt>
                <c:pt idx="155">
                  <c:v>2002 FEB</c:v>
                </c:pt>
                <c:pt idx="156">
                  <c:v>2002 MAR</c:v>
                </c:pt>
                <c:pt idx="157">
                  <c:v>2002 APR</c:v>
                </c:pt>
                <c:pt idx="158">
                  <c:v>2002 MAY</c:v>
                </c:pt>
                <c:pt idx="159">
                  <c:v>2002 JUN</c:v>
                </c:pt>
                <c:pt idx="160">
                  <c:v>2002 JUL</c:v>
                </c:pt>
                <c:pt idx="161">
                  <c:v>2002 AUG</c:v>
                </c:pt>
                <c:pt idx="162">
                  <c:v>2002 SEP</c:v>
                </c:pt>
                <c:pt idx="163">
                  <c:v>2002 OCT</c:v>
                </c:pt>
                <c:pt idx="164">
                  <c:v>2002 NOV</c:v>
                </c:pt>
                <c:pt idx="165">
                  <c:v>2002 DEC</c:v>
                </c:pt>
                <c:pt idx="166">
                  <c:v>2003 JAN</c:v>
                </c:pt>
                <c:pt idx="167">
                  <c:v>2003 FEB</c:v>
                </c:pt>
                <c:pt idx="168">
                  <c:v>2003 MAR</c:v>
                </c:pt>
                <c:pt idx="169">
                  <c:v>2003 APR</c:v>
                </c:pt>
                <c:pt idx="170">
                  <c:v>2003 MAY</c:v>
                </c:pt>
                <c:pt idx="171">
                  <c:v>2003 JUN</c:v>
                </c:pt>
                <c:pt idx="172">
                  <c:v>2003 JUL</c:v>
                </c:pt>
                <c:pt idx="173">
                  <c:v>2003 AUG</c:v>
                </c:pt>
                <c:pt idx="174">
                  <c:v>2003 SEP</c:v>
                </c:pt>
                <c:pt idx="175">
                  <c:v>2003 OCT</c:v>
                </c:pt>
                <c:pt idx="176">
                  <c:v>2003 NOV</c:v>
                </c:pt>
                <c:pt idx="177">
                  <c:v>2003 DEC</c:v>
                </c:pt>
                <c:pt idx="178">
                  <c:v>2004 JAN</c:v>
                </c:pt>
                <c:pt idx="179">
                  <c:v>2004 FEB</c:v>
                </c:pt>
                <c:pt idx="180">
                  <c:v>2004 MAR</c:v>
                </c:pt>
                <c:pt idx="181">
                  <c:v>2004 APR</c:v>
                </c:pt>
                <c:pt idx="182">
                  <c:v>2004 MAY</c:v>
                </c:pt>
                <c:pt idx="183">
                  <c:v>2004 JUN</c:v>
                </c:pt>
                <c:pt idx="184">
                  <c:v>2004 JUL</c:v>
                </c:pt>
                <c:pt idx="185">
                  <c:v>2004 AUG</c:v>
                </c:pt>
                <c:pt idx="186">
                  <c:v>2004 SEP</c:v>
                </c:pt>
                <c:pt idx="187">
                  <c:v>2004 OCT</c:v>
                </c:pt>
                <c:pt idx="188">
                  <c:v>2004 NOV</c:v>
                </c:pt>
                <c:pt idx="189">
                  <c:v>2004 DEC</c:v>
                </c:pt>
                <c:pt idx="190">
                  <c:v>2005 JAN</c:v>
                </c:pt>
                <c:pt idx="191">
                  <c:v>2005 FEB</c:v>
                </c:pt>
                <c:pt idx="192">
                  <c:v>2005 MAR</c:v>
                </c:pt>
                <c:pt idx="193">
                  <c:v>2005 APR</c:v>
                </c:pt>
                <c:pt idx="194">
                  <c:v>2005 MAY</c:v>
                </c:pt>
                <c:pt idx="195">
                  <c:v>2005 JUN</c:v>
                </c:pt>
                <c:pt idx="196">
                  <c:v>2005 JUL</c:v>
                </c:pt>
                <c:pt idx="197">
                  <c:v>2005 AUG</c:v>
                </c:pt>
                <c:pt idx="198">
                  <c:v>2005 SEP</c:v>
                </c:pt>
                <c:pt idx="199">
                  <c:v>2005 OCT</c:v>
                </c:pt>
                <c:pt idx="200">
                  <c:v>2005 NOV</c:v>
                </c:pt>
                <c:pt idx="201">
                  <c:v>2005 DEC</c:v>
                </c:pt>
                <c:pt idx="202">
                  <c:v>2006 JAN</c:v>
                </c:pt>
                <c:pt idx="203">
                  <c:v>2006 FEB</c:v>
                </c:pt>
                <c:pt idx="204">
                  <c:v>2006 MAR</c:v>
                </c:pt>
                <c:pt idx="205">
                  <c:v>2006 APR</c:v>
                </c:pt>
                <c:pt idx="206">
                  <c:v>2006 MAY</c:v>
                </c:pt>
                <c:pt idx="207">
                  <c:v>2006 JUN</c:v>
                </c:pt>
                <c:pt idx="208">
                  <c:v>2006 JUL</c:v>
                </c:pt>
                <c:pt idx="209">
                  <c:v>2006 AUG</c:v>
                </c:pt>
                <c:pt idx="210">
                  <c:v>2006 SEP</c:v>
                </c:pt>
                <c:pt idx="211">
                  <c:v>2006 OCT</c:v>
                </c:pt>
                <c:pt idx="212">
                  <c:v>2006 NOV</c:v>
                </c:pt>
                <c:pt idx="213">
                  <c:v>2006 DEC</c:v>
                </c:pt>
                <c:pt idx="214">
                  <c:v>2007 JAN</c:v>
                </c:pt>
                <c:pt idx="215">
                  <c:v>2007 FEB</c:v>
                </c:pt>
                <c:pt idx="216">
                  <c:v>2007 MAR</c:v>
                </c:pt>
                <c:pt idx="217">
                  <c:v>2007 APR</c:v>
                </c:pt>
                <c:pt idx="218">
                  <c:v>2007 MAY</c:v>
                </c:pt>
                <c:pt idx="219">
                  <c:v>2007 JUN</c:v>
                </c:pt>
                <c:pt idx="220">
                  <c:v>2007 JUL</c:v>
                </c:pt>
                <c:pt idx="221">
                  <c:v>2007 AUG</c:v>
                </c:pt>
                <c:pt idx="222">
                  <c:v>2007 SEP</c:v>
                </c:pt>
                <c:pt idx="223">
                  <c:v>2007 OCT</c:v>
                </c:pt>
                <c:pt idx="224">
                  <c:v>2007 NOV</c:v>
                </c:pt>
                <c:pt idx="225">
                  <c:v>2007 DEC</c:v>
                </c:pt>
                <c:pt idx="226">
                  <c:v>2008 JAN</c:v>
                </c:pt>
                <c:pt idx="227">
                  <c:v>2008 FEB</c:v>
                </c:pt>
                <c:pt idx="228">
                  <c:v>2008 MAR</c:v>
                </c:pt>
                <c:pt idx="229">
                  <c:v>2008 APR</c:v>
                </c:pt>
                <c:pt idx="230">
                  <c:v>2008 MAY</c:v>
                </c:pt>
                <c:pt idx="231">
                  <c:v>2008 JUN</c:v>
                </c:pt>
                <c:pt idx="232">
                  <c:v>2008 JUL</c:v>
                </c:pt>
                <c:pt idx="233">
                  <c:v>2008 AUG</c:v>
                </c:pt>
                <c:pt idx="234">
                  <c:v>2008 SEP</c:v>
                </c:pt>
                <c:pt idx="235">
                  <c:v>2008 OCT</c:v>
                </c:pt>
                <c:pt idx="236">
                  <c:v>2008 NOV</c:v>
                </c:pt>
                <c:pt idx="237">
                  <c:v>2008 DEC</c:v>
                </c:pt>
                <c:pt idx="238">
                  <c:v>2009 JAN</c:v>
                </c:pt>
                <c:pt idx="239">
                  <c:v>2009 FEB</c:v>
                </c:pt>
                <c:pt idx="240">
                  <c:v>2009 MAR</c:v>
                </c:pt>
                <c:pt idx="241">
                  <c:v>2009 APR</c:v>
                </c:pt>
                <c:pt idx="242">
                  <c:v>2009 MAY</c:v>
                </c:pt>
                <c:pt idx="243">
                  <c:v>2009 JUN</c:v>
                </c:pt>
                <c:pt idx="244">
                  <c:v>2009 JUL</c:v>
                </c:pt>
                <c:pt idx="245">
                  <c:v>2009 AUG</c:v>
                </c:pt>
                <c:pt idx="246">
                  <c:v>2009 SEP</c:v>
                </c:pt>
                <c:pt idx="247">
                  <c:v>2009 OCT</c:v>
                </c:pt>
                <c:pt idx="248">
                  <c:v>2009 NOV</c:v>
                </c:pt>
                <c:pt idx="249">
                  <c:v>2009 DEC</c:v>
                </c:pt>
                <c:pt idx="250">
                  <c:v>2010 JAN</c:v>
                </c:pt>
                <c:pt idx="251">
                  <c:v>2010 FEB</c:v>
                </c:pt>
                <c:pt idx="252">
                  <c:v>2010 MAR</c:v>
                </c:pt>
                <c:pt idx="253">
                  <c:v>2010 APR</c:v>
                </c:pt>
                <c:pt idx="254">
                  <c:v>2010 MAY</c:v>
                </c:pt>
                <c:pt idx="255">
                  <c:v>2010 JUN</c:v>
                </c:pt>
                <c:pt idx="256">
                  <c:v>2010 JUL</c:v>
                </c:pt>
                <c:pt idx="257">
                  <c:v>2010 AUG</c:v>
                </c:pt>
                <c:pt idx="258">
                  <c:v>2010 SEP</c:v>
                </c:pt>
                <c:pt idx="259">
                  <c:v>2010 OCT</c:v>
                </c:pt>
                <c:pt idx="260">
                  <c:v>2010 NOV</c:v>
                </c:pt>
                <c:pt idx="261">
                  <c:v>2010 DEC</c:v>
                </c:pt>
                <c:pt idx="262">
                  <c:v>2011 JAN</c:v>
                </c:pt>
                <c:pt idx="263">
                  <c:v>2011 FEB</c:v>
                </c:pt>
                <c:pt idx="264">
                  <c:v>2011 MAR</c:v>
                </c:pt>
                <c:pt idx="265">
                  <c:v>2011 APR</c:v>
                </c:pt>
                <c:pt idx="266">
                  <c:v>2011 MAY</c:v>
                </c:pt>
                <c:pt idx="267">
                  <c:v>2011 JUN</c:v>
                </c:pt>
                <c:pt idx="268">
                  <c:v>2011 JUL</c:v>
                </c:pt>
                <c:pt idx="269">
                  <c:v>2011 AUG</c:v>
                </c:pt>
                <c:pt idx="270">
                  <c:v>2011 SEP</c:v>
                </c:pt>
                <c:pt idx="271">
                  <c:v>2011 OCT</c:v>
                </c:pt>
                <c:pt idx="272">
                  <c:v>2011 NOV</c:v>
                </c:pt>
                <c:pt idx="273">
                  <c:v>2011 DEC</c:v>
                </c:pt>
                <c:pt idx="274">
                  <c:v>2012 JAN</c:v>
                </c:pt>
                <c:pt idx="275">
                  <c:v>2012 FEB</c:v>
                </c:pt>
                <c:pt idx="276">
                  <c:v>2012 MAR</c:v>
                </c:pt>
                <c:pt idx="277">
                  <c:v>2012 APR</c:v>
                </c:pt>
                <c:pt idx="278">
                  <c:v>2012 MAY</c:v>
                </c:pt>
                <c:pt idx="279">
                  <c:v>2012 JUN</c:v>
                </c:pt>
                <c:pt idx="280">
                  <c:v>2012 JUL</c:v>
                </c:pt>
                <c:pt idx="281">
                  <c:v>2012 AUG</c:v>
                </c:pt>
                <c:pt idx="282">
                  <c:v>2012 SEP</c:v>
                </c:pt>
                <c:pt idx="283">
                  <c:v>2012 OCT</c:v>
                </c:pt>
                <c:pt idx="284">
                  <c:v>2012 NOV</c:v>
                </c:pt>
                <c:pt idx="285">
                  <c:v>2012 DEC</c:v>
                </c:pt>
                <c:pt idx="286">
                  <c:v>2013 JAN</c:v>
                </c:pt>
                <c:pt idx="287">
                  <c:v>2013 FEB</c:v>
                </c:pt>
                <c:pt idx="288">
                  <c:v>2013 MAR</c:v>
                </c:pt>
                <c:pt idx="289">
                  <c:v>2013 APR</c:v>
                </c:pt>
                <c:pt idx="290">
                  <c:v>2013 MAY</c:v>
                </c:pt>
                <c:pt idx="291">
                  <c:v>2013 JUN</c:v>
                </c:pt>
                <c:pt idx="292">
                  <c:v>2013 JUL</c:v>
                </c:pt>
                <c:pt idx="293">
                  <c:v>2013 AUG</c:v>
                </c:pt>
                <c:pt idx="294">
                  <c:v>2013 SEP</c:v>
                </c:pt>
                <c:pt idx="295">
                  <c:v>2013 OCT</c:v>
                </c:pt>
                <c:pt idx="296">
                  <c:v>2013 NOV</c:v>
                </c:pt>
                <c:pt idx="297">
                  <c:v>2013 DEC</c:v>
                </c:pt>
                <c:pt idx="298">
                  <c:v>2014 JAN</c:v>
                </c:pt>
                <c:pt idx="299">
                  <c:v>2014 FEB</c:v>
                </c:pt>
                <c:pt idx="300">
                  <c:v>2014 MAR</c:v>
                </c:pt>
                <c:pt idx="301">
                  <c:v>2014 APR</c:v>
                </c:pt>
                <c:pt idx="302">
                  <c:v>2014 MAY</c:v>
                </c:pt>
                <c:pt idx="303">
                  <c:v>2014 JUN</c:v>
                </c:pt>
                <c:pt idx="304">
                  <c:v>2014 JUL</c:v>
                </c:pt>
                <c:pt idx="305">
                  <c:v>2014 AUG</c:v>
                </c:pt>
                <c:pt idx="306">
                  <c:v>2014 SEP</c:v>
                </c:pt>
                <c:pt idx="307">
                  <c:v>2014 OCT</c:v>
                </c:pt>
                <c:pt idx="308">
                  <c:v>2014 NOV</c:v>
                </c:pt>
                <c:pt idx="309">
                  <c:v>2014 DEC</c:v>
                </c:pt>
                <c:pt idx="310">
                  <c:v>2015 JAN</c:v>
                </c:pt>
                <c:pt idx="311">
                  <c:v>2015 FEB</c:v>
                </c:pt>
                <c:pt idx="312">
                  <c:v>2015 MAR</c:v>
                </c:pt>
                <c:pt idx="313">
                  <c:v>2015 APR</c:v>
                </c:pt>
                <c:pt idx="314">
                  <c:v>2015 MAY</c:v>
                </c:pt>
                <c:pt idx="315">
                  <c:v>2015 JUN</c:v>
                </c:pt>
                <c:pt idx="316">
                  <c:v>2015 JUL</c:v>
                </c:pt>
                <c:pt idx="317">
                  <c:v>2015 AUG</c:v>
                </c:pt>
                <c:pt idx="318">
                  <c:v>2015 SEP</c:v>
                </c:pt>
                <c:pt idx="319">
                  <c:v>2015 OCT</c:v>
                </c:pt>
                <c:pt idx="320">
                  <c:v>2015 NOV</c:v>
                </c:pt>
                <c:pt idx="321">
                  <c:v>2015 DEC</c:v>
                </c:pt>
                <c:pt idx="322">
                  <c:v>2016 JAN</c:v>
                </c:pt>
                <c:pt idx="323">
                  <c:v>2016 FEB</c:v>
                </c:pt>
                <c:pt idx="324">
                  <c:v>2016 MAR</c:v>
                </c:pt>
                <c:pt idx="325">
                  <c:v>2016 APR</c:v>
                </c:pt>
                <c:pt idx="326">
                  <c:v>2016 MAY</c:v>
                </c:pt>
                <c:pt idx="327">
                  <c:v>2016 JUN</c:v>
                </c:pt>
                <c:pt idx="328">
                  <c:v>2016 JUL</c:v>
                </c:pt>
                <c:pt idx="329">
                  <c:v>2016 AUG</c:v>
                </c:pt>
                <c:pt idx="330">
                  <c:v>2016 SEP</c:v>
                </c:pt>
                <c:pt idx="331">
                  <c:v>2016 OCT</c:v>
                </c:pt>
                <c:pt idx="332">
                  <c:v>2016 NOV</c:v>
                </c:pt>
                <c:pt idx="333">
                  <c:v>2016 DEC</c:v>
                </c:pt>
                <c:pt idx="334">
                  <c:v>2017 JAN</c:v>
                </c:pt>
                <c:pt idx="335">
                  <c:v>2017 FEB</c:v>
                </c:pt>
                <c:pt idx="336">
                  <c:v>2017 MAR</c:v>
                </c:pt>
                <c:pt idx="337">
                  <c:v>2017 APR</c:v>
                </c:pt>
                <c:pt idx="338">
                  <c:v>2017 MAY</c:v>
                </c:pt>
                <c:pt idx="339">
                  <c:v>2017 JUN</c:v>
                </c:pt>
                <c:pt idx="340">
                  <c:v>2017 JUL</c:v>
                </c:pt>
                <c:pt idx="341">
                  <c:v>2017 AUG</c:v>
                </c:pt>
                <c:pt idx="342">
                  <c:v>2017 SEP</c:v>
                </c:pt>
                <c:pt idx="343">
                  <c:v>2017 OCT</c:v>
                </c:pt>
                <c:pt idx="344">
                  <c:v>2017 NOV</c:v>
                </c:pt>
                <c:pt idx="345">
                  <c:v>2017 DEC</c:v>
                </c:pt>
                <c:pt idx="346">
                  <c:v>2018 JAN</c:v>
                </c:pt>
                <c:pt idx="347">
                  <c:v>2018 FEB</c:v>
                </c:pt>
                <c:pt idx="348">
                  <c:v>2018 MAR</c:v>
                </c:pt>
                <c:pt idx="349">
                  <c:v>2018 APR</c:v>
                </c:pt>
                <c:pt idx="350">
                  <c:v>2018 MAY</c:v>
                </c:pt>
                <c:pt idx="351">
                  <c:v>2018 JUN</c:v>
                </c:pt>
                <c:pt idx="352">
                  <c:v>2018 JUL</c:v>
                </c:pt>
                <c:pt idx="353">
                  <c:v>2018 AUG</c:v>
                </c:pt>
                <c:pt idx="354">
                  <c:v>2018 SEP</c:v>
                </c:pt>
                <c:pt idx="355">
                  <c:v>2018 OCT</c:v>
                </c:pt>
                <c:pt idx="356">
                  <c:v>2018 NOV</c:v>
                </c:pt>
                <c:pt idx="357">
                  <c:v>2018 DEC</c:v>
                </c:pt>
                <c:pt idx="358">
                  <c:v>2019 JAN</c:v>
                </c:pt>
                <c:pt idx="359">
                  <c:v>2019 FEB</c:v>
                </c:pt>
                <c:pt idx="360">
                  <c:v>2019 MAR</c:v>
                </c:pt>
                <c:pt idx="361">
                  <c:v>2019 APR</c:v>
                </c:pt>
                <c:pt idx="362">
                  <c:v>2019 MAY</c:v>
                </c:pt>
                <c:pt idx="363">
                  <c:v>2019 JUN</c:v>
                </c:pt>
                <c:pt idx="364">
                  <c:v>2019 JUL</c:v>
                </c:pt>
                <c:pt idx="365">
                  <c:v>2019 AUG</c:v>
                </c:pt>
                <c:pt idx="366">
                  <c:v>2019 SEP</c:v>
                </c:pt>
                <c:pt idx="367">
                  <c:v>2019 OCT</c:v>
                </c:pt>
                <c:pt idx="368">
                  <c:v>2019 NOV</c:v>
                </c:pt>
                <c:pt idx="369">
                  <c:v>2019 DEC</c:v>
                </c:pt>
                <c:pt idx="370">
                  <c:v>2020 JAN</c:v>
                </c:pt>
                <c:pt idx="371">
                  <c:v>2020 FEB</c:v>
                </c:pt>
                <c:pt idx="372">
                  <c:v>2020 MAR</c:v>
                </c:pt>
                <c:pt idx="373">
                  <c:v>2020 APR</c:v>
                </c:pt>
                <c:pt idx="374">
                  <c:v>2020 MAY</c:v>
                </c:pt>
                <c:pt idx="375">
                  <c:v>2020 JUN</c:v>
                </c:pt>
                <c:pt idx="376">
                  <c:v>2020 JUL</c:v>
                </c:pt>
                <c:pt idx="377">
                  <c:v>2020 AUG</c:v>
                </c:pt>
                <c:pt idx="378">
                  <c:v>2020 SEP</c:v>
                </c:pt>
                <c:pt idx="379">
                  <c:v>2020 OCT</c:v>
                </c:pt>
                <c:pt idx="380">
                  <c:v>2020 NOV</c:v>
                </c:pt>
                <c:pt idx="381">
                  <c:v>2020 DEC</c:v>
                </c:pt>
                <c:pt idx="382">
                  <c:v>2021 JAN</c:v>
                </c:pt>
                <c:pt idx="383">
                  <c:v>2021 FEB</c:v>
                </c:pt>
                <c:pt idx="384">
                  <c:v>2021 MAR</c:v>
                </c:pt>
                <c:pt idx="385">
                  <c:v>2021 APR</c:v>
                </c:pt>
                <c:pt idx="386">
                  <c:v>2021 MAY</c:v>
                </c:pt>
                <c:pt idx="387">
                  <c:v>2021 JUN</c:v>
                </c:pt>
                <c:pt idx="388">
                  <c:v>2021 JUL</c:v>
                </c:pt>
                <c:pt idx="389">
                  <c:v>2021 AUG</c:v>
                </c:pt>
                <c:pt idx="390">
                  <c:v>2021 SEP</c:v>
                </c:pt>
                <c:pt idx="391">
                  <c:v>2021 OCT</c:v>
                </c:pt>
                <c:pt idx="392">
                  <c:v>2021 NOV</c:v>
                </c:pt>
                <c:pt idx="393">
                  <c:v>2021 DEC</c:v>
                </c:pt>
                <c:pt idx="394">
                  <c:v>2022 JAN</c:v>
                </c:pt>
                <c:pt idx="395">
                  <c:v>2022 FEB</c:v>
                </c:pt>
                <c:pt idx="396">
                  <c:v>2022 MAR</c:v>
                </c:pt>
                <c:pt idx="397">
                  <c:v>2022 APR</c:v>
                </c:pt>
                <c:pt idx="398">
                  <c:v>2022 MAY</c:v>
                </c:pt>
                <c:pt idx="399">
                  <c:v>2022 JUN</c:v>
                </c:pt>
                <c:pt idx="400">
                  <c:v>2022 JUL</c:v>
                </c:pt>
                <c:pt idx="401">
                  <c:v>2022 AUG</c:v>
                </c:pt>
                <c:pt idx="402">
                  <c:v>2022 SEP</c:v>
                </c:pt>
                <c:pt idx="403">
                  <c:v>2022 OCT</c:v>
                </c:pt>
                <c:pt idx="404">
                  <c:v>2022 NOV</c:v>
                </c:pt>
                <c:pt idx="405">
                  <c:v>2022 DEC</c:v>
                </c:pt>
                <c:pt idx="406">
                  <c:v>2023 JAN</c:v>
                </c:pt>
                <c:pt idx="407">
                  <c:v>2023 FEB</c:v>
                </c:pt>
                <c:pt idx="408">
                  <c:v>2023 MAR</c:v>
                </c:pt>
              </c:strCache>
            </c:strRef>
          </c:cat>
          <c:val>
            <c:numRef>
              <c:f>'CPIH v RPI'!$G$5:$G$413</c:f>
              <c:numCache>
                <c:formatCode>0.0</c:formatCode>
                <c:ptCount val="409"/>
                <c:pt idx="0">
                  <c:v>-2</c:v>
                </c:pt>
                <c:pt idx="1">
                  <c:v>-2.4000000000000004</c:v>
                </c:pt>
                <c:pt idx="2">
                  <c:v>-2.4000000000000004</c:v>
                </c:pt>
                <c:pt idx="3">
                  <c:v>-2.5000000000000009</c:v>
                </c:pt>
                <c:pt idx="4">
                  <c:v>-2.4999999999999991</c:v>
                </c:pt>
                <c:pt idx="5">
                  <c:v>-1.7999999999999998</c:v>
                </c:pt>
                <c:pt idx="6">
                  <c:v>-1.8999999999999995</c:v>
                </c:pt>
                <c:pt idx="7">
                  <c:v>-1.5</c:v>
                </c:pt>
                <c:pt idx="8">
                  <c:v>-2</c:v>
                </c:pt>
                <c:pt idx="9">
                  <c:v>-1.9000000000000004</c:v>
                </c:pt>
                <c:pt idx="10">
                  <c:v>-1.7999999999999998</c:v>
                </c:pt>
                <c:pt idx="11">
                  <c:v>-1.2000000000000002</c:v>
                </c:pt>
                <c:pt idx="12">
                  <c:v>-1.8999999999999995</c:v>
                </c:pt>
                <c:pt idx="13">
                  <c:v>-1.7000000000000002</c:v>
                </c:pt>
                <c:pt idx="14">
                  <c:v>-1.5</c:v>
                </c:pt>
                <c:pt idx="15">
                  <c:v>-1.6000000000000014</c:v>
                </c:pt>
                <c:pt idx="16">
                  <c:v>-1.6000000000000014</c:v>
                </c:pt>
                <c:pt idx="17">
                  <c:v>-1.6999999999999993</c:v>
                </c:pt>
                <c:pt idx="18">
                  <c:v>-1.7000000000000011</c:v>
                </c:pt>
                <c:pt idx="19">
                  <c:v>-1.7000000000000011</c:v>
                </c:pt>
                <c:pt idx="20">
                  <c:v>-0.5</c:v>
                </c:pt>
                <c:pt idx="21">
                  <c:v>-0.10000000000000142</c:v>
                </c:pt>
                <c:pt idx="22">
                  <c:v>-0.40000000000000036</c:v>
                </c:pt>
                <c:pt idx="23">
                  <c:v>-0.70000000000000107</c:v>
                </c:pt>
                <c:pt idx="24">
                  <c:v>0.10000000000000142</c:v>
                </c:pt>
                <c:pt idx="25">
                  <c:v>1.5999999999999996</c:v>
                </c:pt>
                <c:pt idx="26">
                  <c:v>1.7000000000000002</c:v>
                </c:pt>
                <c:pt idx="27">
                  <c:v>1.9000000000000004</c:v>
                </c:pt>
                <c:pt idx="28">
                  <c:v>2</c:v>
                </c:pt>
                <c:pt idx="29">
                  <c:v>2.8</c:v>
                </c:pt>
                <c:pt idx="30">
                  <c:v>2.8000000000000007</c:v>
                </c:pt>
                <c:pt idx="31">
                  <c:v>2.8</c:v>
                </c:pt>
                <c:pt idx="32">
                  <c:v>2.2000000000000002</c:v>
                </c:pt>
                <c:pt idx="33">
                  <c:v>2</c:v>
                </c:pt>
                <c:pt idx="34">
                  <c:v>2.1000000000000005</c:v>
                </c:pt>
                <c:pt idx="35">
                  <c:v>2.2000000000000002</c:v>
                </c:pt>
                <c:pt idx="36">
                  <c:v>2.2000000000000002</c:v>
                </c:pt>
                <c:pt idx="37">
                  <c:v>0.90000000000000036</c:v>
                </c:pt>
                <c:pt idx="38">
                  <c:v>0.79999999999999982</c:v>
                </c:pt>
                <c:pt idx="39">
                  <c:v>0.69999999999999973</c:v>
                </c:pt>
                <c:pt idx="40">
                  <c:v>0.79999999999999982</c:v>
                </c:pt>
                <c:pt idx="41">
                  <c:v>0.10000000000000009</c:v>
                </c:pt>
                <c:pt idx="42">
                  <c:v>0.10000000000000009</c:v>
                </c:pt>
                <c:pt idx="43">
                  <c:v>-0.10000000000000009</c:v>
                </c:pt>
                <c:pt idx="44">
                  <c:v>0.29999999999999982</c:v>
                </c:pt>
                <c:pt idx="45">
                  <c:v>0.60000000000000009</c:v>
                </c:pt>
                <c:pt idx="46">
                  <c:v>1.3</c:v>
                </c:pt>
                <c:pt idx="47">
                  <c:v>1.3</c:v>
                </c:pt>
                <c:pt idx="48">
                  <c:v>1.3000000000000003</c:v>
                </c:pt>
                <c:pt idx="49">
                  <c:v>1.3</c:v>
                </c:pt>
                <c:pt idx="50">
                  <c:v>0.99999999999999978</c:v>
                </c:pt>
                <c:pt idx="51">
                  <c:v>1.0000000000000002</c:v>
                </c:pt>
                <c:pt idx="52">
                  <c:v>0.89999999999999991</c:v>
                </c:pt>
                <c:pt idx="53">
                  <c:v>0.90000000000000013</c:v>
                </c:pt>
                <c:pt idx="54">
                  <c:v>0.90000000000000013</c:v>
                </c:pt>
                <c:pt idx="55">
                  <c:v>1</c:v>
                </c:pt>
                <c:pt idx="56">
                  <c:v>0.70000000000000018</c:v>
                </c:pt>
                <c:pt idx="57">
                  <c:v>0.39999999999999991</c:v>
                </c:pt>
                <c:pt idx="58">
                  <c:v>0.10000000000000009</c:v>
                </c:pt>
                <c:pt idx="59">
                  <c:v>0</c:v>
                </c:pt>
                <c:pt idx="60">
                  <c:v>-9.9999999999999645E-2</c:v>
                </c:pt>
                <c:pt idx="61">
                  <c:v>-0.20000000000000018</c:v>
                </c:pt>
                <c:pt idx="62">
                  <c:v>-0.20000000000000018</c:v>
                </c:pt>
                <c:pt idx="63">
                  <c:v>-0.30000000000000027</c:v>
                </c:pt>
                <c:pt idx="64">
                  <c:v>-0.19999999999999973</c:v>
                </c:pt>
                <c:pt idx="65">
                  <c:v>-0.19999999999999973</c:v>
                </c:pt>
                <c:pt idx="66">
                  <c:v>-0.30000000000000027</c:v>
                </c:pt>
                <c:pt idx="67">
                  <c:v>-0.59999999999999987</c:v>
                </c:pt>
                <c:pt idx="68">
                  <c:v>-0.5</c:v>
                </c:pt>
                <c:pt idx="69">
                  <c:v>-0.69999999999999973</c:v>
                </c:pt>
                <c:pt idx="70">
                  <c:v>-0.89999999999999991</c:v>
                </c:pt>
                <c:pt idx="71">
                  <c:v>-1.1000000000000001</c:v>
                </c:pt>
                <c:pt idx="72">
                  <c:v>-1.1000000000000001</c:v>
                </c:pt>
                <c:pt idx="73">
                  <c:v>-1</c:v>
                </c:pt>
                <c:pt idx="74">
                  <c:v>-0.79999999999999982</c:v>
                </c:pt>
                <c:pt idx="75">
                  <c:v>-0.79999999999999982</c:v>
                </c:pt>
                <c:pt idx="76">
                  <c:v>-0.70000000000000018</c:v>
                </c:pt>
                <c:pt idx="77">
                  <c:v>-0.89999999999999991</c:v>
                </c:pt>
                <c:pt idx="78">
                  <c:v>-0.89999999999999991</c:v>
                </c:pt>
                <c:pt idx="79">
                  <c:v>-0.20000000000000018</c:v>
                </c:pt>
                <c:pt idx="80">
                  <c:v>-0.20000000000000018</c:v>
                </c:pt>
                <c:pt idx="81">
                  <c:v>-0.10000000000000009</c:v>
                </c:pt>
                <c:pt idx="82">
                  <c:v>0</c:v>
                </c:pt>
                <c:pt idx="83">
                  <c:v>0.29999999999999982</c:v>
                </c:pt>
                <c:pt idx="84">
                  <c:v>0.29999999999999982</c:v>
                </c:pt>
                <c:pt idx="85">
                  <c:v>0.39999999999999991</c:v>
                </c:pt>
                <c:pt idx="86">
                  <c:v>0.59999999999999964</c:v>
                </c:pt>
                <c:pt idx="87">
                  <c:v>0.69999999999999973</c:v>
                </c:pt>
                <c:pt idx="88">
                  <c:v>0.5</c:v>
                </c:pt>
                <c:pt idx="89">
                  <c:v>0.60000000000000009</c:v>
                </c:pt>
                <c:pt idx="90">
                  <c:v>0.60000000000000009</c:v>
                </c:pt>
                <c:pt idx="91">
                  <c:v>0.29999999999999982</c:v>
                </c:pt>
                <c:pt idx="92">
                  <c:v>0.39999999999999991</c:v>
                </c:pt>
                <c:pt idx="93">
                  <c:v>0.29999999999999982</c:v>
                </c:pt>
                <c:pt idx="94">
                  <c:v>-0.19999999999999973</c:v>
                </c:pt>
                <c:pt idx="95">
                  <c:v>-0.30000000000000027</c:v>
                </c:pt>
                <c:pt idx="96">
                  <c:v>-0.39999999999999991</c:v>
                </c:pt>
                <c:pt idx="97">
                  <c:v>-0.29999999999999982</c:v>
                </c:pt>
                <c:pt idx="98">
                  <c:v>-0.5</c:v>
                </c:pt>
                <c:pt idx="99">
                  <c:v>-0.79999999999999982</c:v>
                </c:pt>
                <c:pt idx="100">
                  <c:v>-0.89999999999999991</c:v>
                </c:pt>
                <c:pt idx="101">
                  <c:v>-1.2000000000000002</c:v>
                </c:pt>
                <c:pt idx="102">
                  <c:v>-1.4</c:v>
                </c:pt>
                <c:pt idx="103">
                  <c:v>-1.5</c:v>
                </c:pt>
                <c:pt idx="104">
                  <c:v>-1.6</c:v>
                </c:pt>
                <c:pt idx="105">
                  <c:v>-1.7000000000000002</c:v>
                </c:pt>
                <c:pt idx="106">
                  <c:v>-1.4999999999999998</c:v>
                </c:pt>
                <c:pt idx="107">
                  <c:v>-1.5999999999999999</c:v>
                </c:pt>
                <c:pt idx="108">
                  <c:v>-1.6</c:v>
                </c:pt>
                <c:pt idx="109">
                  <c:v>-1.9</c:v>
                </c:pt>
                <c:pt idx="110">
                  <c:v>-2</c:v>
                </c:pt>
                <c:pt idx="111">
                  <c:v>-1.8000000000000003</c:v>
                </c:pt>
                <c:pt idx="112">
                  <c:v>-1.8</c:v>
                </c:pt>
                <c:pt idx="113">
                  <c:v>-1.6999999999999997</c:v>
                </c:pt>
                <c:pt idx="114">
                  <c:v>-1.5000000000000002</c:v>
                </c:pt>
                <c:pt idx="115">
                  <c:v>-1.5</c:v>
                </c:pt>
                <c:pt idx="116">
                  <c:v>-1.3</c:v>
                </c:pt>
                <c:pt idx="117">
                  <c:v>-0.89999999999999991</c:v>
                </c:pt>
                <c:pt idx="118">
                  <c:v>-0.39999999999999991</c:v>
                </c:pt>
                <c:pt idx="119">
                  <c:v>-0.20000000000000018</c:v>
                </c:pt>
                <c:pt idx="120">
                  <c:v>0</c:v>
                </c:pt>
                <c:pt idx="121">
                  <c:v>0.39999999999999991</c:v>
                </c:pt>
                <c:pt idx="122">
                  <c:v>0.39999999999999991</c:v>
                </c:pt>
                <c:pt idx="123">
                  <c:v>0.5</c:v>
                </c:pt>
                <c:pt idx="124">
                  <c:v>0.39999999999999991</c:v>
                </c:pt>
                <c:pt idx="125">
                  <c:v>0.5</c:v>
                </c:pt>
                <c:pt idx="126">
                  <c:v>0.5</c:v>
                </c:pt>
                <c:pt idx="127">
                  <c:v>0.30000000000000004</c:v>
                </c:pt>
                <c:pt idx="128">
                  <c:v>0.10000000000000009</c:v>
                </c:pt>
                <c:pt idx="129">
                  <c:v>-0.30000000000000004</c:v>
                </c:pt>
                <c:pt idx="130">
                  <c:v>-0.8</c:v>
                </c:pt>
                <c:pt idx="131">
                  <c:v>-1.0999999999999999</c:v>
                </c:pt>
                <c:pt idx="132">
                  <c:v>-1.6</c:v>
                </c:pt>
                <c:pt idx="133">
                  <c:v>-2.1</c:v>
                </c:pt>
                <c:pt idx="134">
                  <c:v>-2.1</c:v>
                </c:pt>
                <c:pt idx="135">
                  <c:v>-2.0999999999999996</c:v>
                </c:pt>
                <c:pt idx="136">
                  <c:v>-2.0999999999999996</c:v>
                </c:pt>
                <c:pt idx="137">
                  <c:v>-2</c:v>
                </c:pt>
                <c:pt idx="138">
                  <c:v>-1.9999999999999998</c:v>
                </c:pt>
                <c:pt idx="139">
                  <c:v>-1.7000000000000002</c:v>
                </c:pt>
                <c:pt idx="140">
                  <c:v>-1.7000000000000002</c:v>
                </c:pt>
                <c:pt idx="141">
                  <c:v>-1.7</c:v>
                </c:pt>
                <c:pt idx="142">
                  <c:v>-1.5000000000000002</c:v>
                </c:pt>
                <c:pt idx="143">
                  <c:v>-1.5000000000000002</c:v>
                </c:pt>
                <c:pt idx="144">
                  <c:v>-0.99999999999999978</c:v>
                </c:pt>
                <c:pt idx="145">
                  <c:v>-0.30000000000000004</c:v>
                </c:pt>
                <c:pt idx="146">
                  <c:v>-0.20000000000000018</c:v>
                </c:pt>
                <c:pt idx="147">
                  <c:v>0</c:v>
                </c:pt>
                <c:pt idx="148">
                  <c:v>9.9999999999999867E-2</c:v>
                </c:pt>
                <c:pt idx="149">
                  <c:v>0</c:v>
                </c:pt>
                <c:pt idx="150">
                  <c:v>0</c:v>
                </c:pt>
                <c:pt idx="151">
                  <c:v>0</c:v>
                </c:pt>
                <c:pt idx="152">
                  <c:v>0.29999999999999993</c:v>
                </c:pt>
                <c:pt idx="153">
                  <c:v>0.7</c:v>
                </c:pt>
                <c:pt idx="154">
                  <c:v>0.5</c:v>
                </c:pt>
                <c:pt idx="155">
                  <c:v>0.7</c:v>
                </c:pt>
                <c:pt idx="156">
                  <c:v>0.39999999999999991</c:v>
                </c:pt>
                <c:pt idx="157">
                  <c:v>0.10000000000000009</c:v>
                </c:pt>
                <c:pt idx="158">
                  <c:v>9.9999999999999867E-2</c:v>
                </c:pt>
                <c:pt idx="159">
                  <c:v>0.10000000000000009</c:v>
                </c:pt>
                <c:pt idx="160">
                  <c:v>-0.10000000000000009</c:v>
                </c:pt>
                <c:pt idx="161">
                  <c:v>-9.9999999999999867E-2</c:v>
                </c:pt>
                <c:pt idx="162">
                  <c:v>-0.5</c:v>
                </c:pt>
                <c:pt idx="163">
                  <c:v>-0.60000000000000009</c:v>
                </c:pt>
                <c:pt idx="164">
                  <c:v>-1</c:v>
                </c:pt>
                <c:pt idx="165">
                  <c:v>-1.2</c:v>
                </c:pt>
                <c:pt idx="166">
                  <c:v>-1.5</c:v>
                </c:pt>
                <c:pt idx="167">
                  <c:v>-1.6</c:v>
                </c:pt>
                <c:pt idx="168">
                  <c:v>-1.5</c:v>
                </c:pt>
                <c:pt idx="169">
                  <c:v>-1.6</c:v>
                </c:pt>
                <c:pt idx="170">
                  <c:v>-1.7</c:v>
                </c:pt>
                <c:pt idx="171">
                  <c:v>-1.7</c:v>
                </c:pt>
                <c:pt idx="172">
                  <c:v>-1.8</c:v>
                </c:pt>
                <c:pt idx="173">
                  <c:v>-1.5</c:v>
                </c:pt>
                <c:pt idx="174">
                  <c:v>-1.4999999999999998</c:v>
                </c:pt>
                <c:pt idx="175">
                  <c:v>-1.3</c:v>
                </c:pt>
                <c:pt idx="176">
                  <c:v>-1.2</c:v>
                </c:pt>
                <c:pt idx="177">
                  <c:v>-1.4999999999999998</c:v>
                </c:pt>
                <c:pt idx="178">
                  <c:v>-1.1000000000000001</c:v>
                </c:pt>
                <c:pt idx="179">
                  <c:v>-1.1000000000000001</c:v>
                </c:pt>
                <c:pt idx="180">
                  <c:v>-1.4000000000000001</c:v>
                </c:pt>
                <c:pt idx="181">
                  <c:v>-1.4</c:v>
                </c:pt>
                <c:pt idx="182">
                  <c:v>-1.4</c:v>
                </c:pt>
                <c:pt idx="183">
                  <c:v>-1.5</c:v>
                </c:pt>
                <c:pt idx="184">
                  <c:v>-1.6</c:v>
                </c:pt>
                <c:pt idx="185">
                  <c:v>-1.8000000000000003</c:v>
                </c:pt>
                <c:pt idx="186">
                  <c:v>-1.9000000000000001</c:v>
                </c:pt>
                <c:pt idx="187">
                  <c:v>-1.9999999999999998</c:v>
                </c:pt>
                <c:pt idx="188">
                  <c:v>-1.9</c:v>
                </c:pt>
                <c:pt idx="189">
                  <c:v>-1.7</c:v>
                </c:pt>
                <c:pt idx="190">
                  <c:v>-1.5000000000000002</c:v>
                </c:pt>
                <c:pt idx="191">
                  <c:v>-1.5000000000000002</c:v>
                </c:pt>
                <c:pt idx="192">
                  <c:v>-1.2000000000000002</c:v>
                </c:pt>
                <c:pt idx="193">
                  <c:v>-1.3000000000000003</c:v>
                </c:pt>
                <c:pt idx="194">
                  <c:v>-1</c:v>
                </c:pt>
                <c:pt idx="195">
                  <c:v>-0.89999999999999991</c:v>
                </c:pt>
                <c:pt idx="196">
                  <c:v>-0.60000000000000009</c:v>
                </c:pt>
                <c:pt idx="197">
                  <c:v>-0.39999999999999991</c:v>
                </c:pt>
                <c:pt idx="198">
                  <c:v>-0.20000000000000018</c:v>
                </c:pt>
                <c:pt idx="199">
                  <c:v>-0.10000000000000009</c:v>
                </c:pt>
                <c:pt idx="200">
                  <c:v>-0.19999999999999973</c:v>
                </c:pt>
                <c:pt idx="201">
                  <c:v>-0.10000000000000009</c:v>
                </c:pt>
                <c:pt idx="202">
                  <c:v>-0.19999999999999973</c:v>
                </c:pt>
                <c:pt idx="203">
                  <c:v>-0.19999999999999973</c:v>
                </c:pt>
                <c:pt idx="204">
                  <c:v>-0.39999999999999991</c:v>
                </c:pt>
                <c:pt idx="205">
                  <c:v>-0.39999999999999991</c:v>
                </c:pt>
                <c:pt idx="206">
                  <c:v>-0.60000000000000009</c:v>
                </c:pt>
                <c:pt idx="207">
                  <c:v>-0.69999999999999973</c:v>
                </c:pt>
                <c:pt idx="208">
                  <c:v>-0.79999999999999982</c:v>
                </c:pt>
                <c:pt idx="209">
                  <c:v>-0.79999999999999982</c:v>
                </c:pt>
                <c:pt idx="210">
                  <c:v>-1.1000000000000001</c:v>
                </c:pt>
                <c:pt idx="211">
                  <c:v>-1.2000000000000002</c:v>
                </c:pt>
                <c:pt idx="212">
                  <c:v>-1.1000000000000001</c:v>
                </c:pt>
                <c:pt idx="213">
                  <c:v>-1.5000000000000004</c:v>
                </c:pt>
                <c:pt idx="214">
                  <c:v>-1.5</c:v>
                </c:pt>
                <c:pt idx="215">
                  <c:v>-1.8999999999999995</c:v>
                </c:pt>
                <c:pt idx="216">
                  <c:v>-1.9</c:v>
                </c:pt>
                <c:pt idx="217">
                  <c:v>-1.7999999999999998</c:v>
                </c:pt>
                <c:pt idx="218">
                  <c:v>-1.7999999999999998</c:v>
                </c:pt>
                <c:pt idx="219">
                  <c:v>-1.9000000000000004</c:v>
                </c:pt>
                <c:pt idx="220">
                  <c:v>-1.7999999999999998</c:v>
                </c:pt>
                <c:pt idx="221">
                  <c:v>-2.0999999999999996</c:v>
                </c:pt>
                <c:pt idx="222">
                  <c:v>-1.9</c:v>
                </c:pt>
                <c:pt idx="223">
                  <c:v>-1.9000000000000004</c:v>
                </c:pt>
                <c:pt idx="224">
                  <c:v>-2.0999999999999996</c:v>
                </c:pt>
                <c:pt idx="225">
                  <c:v>-1.7000000000000002</c:v>
                </c:pt>
                <c:pt idx="226">
                  <c:v>-1.6999999999999997</c:v>
                </c:pt>
                <c:pt idx="227">
                  <c:v>-1.4999999999999996</c:v>
                </c:pt>
                <c:pt idx="228">
                  <c:v>-1.1999999999999997</c:v>
                </c:pt>
                <c:pt idx="229">
                  <c:v>-1.2000000000000002</c:v>
                </c:pt>
                <c:pt idx="230">
                  <c:v>-1</c:v>
                </c:pt>
                <c:pt idx="231">
                  <c:v>-0.89999999999999947</c:v>
                </c:pt>
                <c:pt idx="232">
                  <c:v>-0.79999999999999982</c:v>
                </c:pt>
                <c:pt idx="233">
                  <c:v>-0.39999999999999947</c:v>
                </c:pt>
                <c:pt idx="234">
                  <c:v>-0.20000000000000018</c:v>
                </c:pt>
                <c:pt idx="235">
                  <c:v>0</c:v>
                </c:pt>
                <c:pt idx="236">
                  <c:v>0.79999999999999982</c:v>
                </c:pt>
                <c:pt idx="237">
                  <c:v>2.1</c:v>
                </c:pt>
                <c:pt idx="238">
                  <c:v>2.8</c:v>
                </c:pt>
                <c:pt idx="239">
                  <c:v>3.1</c:v>
                </c:pt>
                <c:pt idx="240">
                  <c:v>3.1999999999999997</c:v>
                </c:pt>
                <c:pt idx="241">
                  <c:v>3.5</c:v>
                </c:pt>
                <c:pt idx="242">
                  <c:v>3.2</c:v>
                </c:pt>
                <c:pt idx="243">
                  <c:v>3.3</c:v>
                </c:pt>
                <c:pt idx="244">
                  <c:v>3</c:v>
                </c:pt>
                <c:pt idx="245">
                  <c:v>2.7</c:v>
                </c:pt>
                <c:pt idx="246">
                  <c:v>2.4</c:v>
                </c:pt>
                <c:pt idx="247">
                  <c:v>2</c:v>
                </c:pt>
                <c:pt idx="248">
                  <c:v>1.2</c:v>
                </c:pt>
                <c:pt idx="249">
                  <c:v>-0.29999999999999982</c:v>
                </c:pt>
                <c:pt idx="250">
                  <c:v>-1.1000000000000001</c:v>
                </c:pt>
                <c:pt idx="251">
                  <c:v>-1.6</c:v>
                </c:pt>
                <c:pt idx="252">
                  <c:v>-2.0000000000000004</c:v>
                </c:pt>
                <c:pt idx="253">
                  <c:v>-2.5999999999999996</c:v>
                </c:pt>
                <c:pt idx="254">
                  <c:v>-2.5999999999999996</c:v>
                </c:pt>
                <c:pt idx="255">
                  <c:v>-2.6</c:v>
                </c:pt>
                <c:pt idx="256">
                  <c:v>-2.5</c:v>
                </c:pt>
                <c:pt idx="257">
                  <c:v>-2.3000000000000003</c:v>
                </c:pt>
                <c:pt idx="258">
                  <c:v>-2.1999999999999997</c:v>
                </c:pt>
                <c:pt idx="259">
                  <c:v>-2</c:v>
                </c:pt>
                <c:pt idx="260">
                  <c:v>-2.1</c:v>
                </c:pt>
                <c:pt idx="261">
                  <c:v>-1.6999999999999997</c:v>
                </c:pt>
                <c:pt idx="262">
                  <c:v>-1.6999999999999997</c:v>
                </c:pt>
                <c:pt idx="263">
                  <c:v>-1.7999999999999998</c:v>
                </c:pt>
                <c:pt idx="264">
                  <c:v>-1.7999999999999998</c:v>
                </c:pt>
                <c:pt idx="265">
                  <c:v>-1.4000000000000004</c:v>
                </c:pt>
                <c:pt idx="266">
                  <c:v>-1.4000000000000004</c:v>
                </c:pt>
                <c:pt idx="267">
                  <c:v>-1.4</c:v>
                </c:pt>
                <c:pt idx="268">
                  <c:v>-1.2000000000000002</c:v>
                </c:pt>
                <c:pt idx="269">
                  <c:v>-1.3000000000000003</c:v>
                </c:pt>
                <c:pt idx="270">
                  <c:v>-1.0999999999999996</c:v>
                </c:pt>
                <c:pt idx="271">
                  <c:v>-1.1000000000000005</c:v>
                </c:pt>
                <c:pt idx="272">
                  <c:v>-1.1000000000000005</c:v>
                </c:pt>
                <c:pt idx="273">
                  <c:v>-1.0999999999999996</c:v>
                </c:pt>
                <c:pt idx="274">
                  <c:v>-0.69999999999999973</c:v>
                </c:pt>
                <c:pt idx="275">
                  <c:v>-0.60000000000000009</c:v>
                </c:pt>
                <c:pt idx="276">
                  <c:v>-0.5</c:v>
                </c:pt>
                <c:pt idx="277">
                  <c:v>-0.70000000000000018</c:v>
                </c:pt>
                <c:pt idx="278">
                  <c:v>-0.60000000000000009</c:v>
                </c:pt>
                <c:pt idx="279">
                  <c:v>-0.5</c:v>
                </c:pt>
                <c:pt idx="280">
                  <c:v>-0.80000000000000027</c:v>
                </c:pt>
                <c:pt idx="281">
                  <c:v>-0.60000000000000009</c:v>
                </c:pt>
                <c:pt idx="282">
                  <c:v>-0.5</c:v>
                </c:pt>
                <c:pt idx="283">
                  <c:v>-0.80000000000000027</c:v>
                </c:pt>
                <c:pt idx="284">
                  <c:v>-0.60000000000000009</c:v>
                </c:pt>
                <c:pt idx="285">
                  <c:v>-0.70000000000000018</c:v>
                </c:pt>
                <c:pt idx="286">
                  <c:v>-0.89999999999999991</c:v>
                </c:pt>
                <c:pt idx="287">
                  <c:v>-0.70000000000000018</c:v>
                </c:pt>
                <c:pt idx="288">
                  <c:v>-0.79999999999999982</c:v>
                </c:pt>
                <c:pt idx="289">
                  <c:v>-0.69999999999999973</c:v>
                </c:pt>
                <c:pt idx="290">
                  <c:v>-0.70000000000000018</c:v>
                </c:pt>
                <c:pt idx="291">
                  <c:v>-0.69999999999999973</c:v>
                </c:pt>
                <c:pt idx="292">
                  <c:v>-0.60000000000000009</c:v>
                </c:pt>
                <c:pt idx="293">
                  <c:v>-0.89999999999999991</c:v>
                </c:pt>
                <c:pt idx="294">
                  <c:v>-0.80000000000000027</c:v>
                </c:pt>
                <c:pt idx="295">
                  <c:v>-0.60000000000000009</c:v>
                </c:pt>
                <c:pt idx="296">
                  <c:v>-0.70000000000000018</c:v>
                </c:pt>
                <c:pt idx="297">
                  <c:v>-0.80000000000000027</c:v>
                </c:pt>
                <c:pt idx="298">
                  <c:v>-0.99999999999999978</c:v>
                </c:pt>
                <c:pt idx="299">
                  <c:v>-1.1000000000000001</c:v>
                </c:pt>
                <c:pt idx="300">
                  <c:v>-1</c:v>
                </c:pt>
                <c:pt idx="301">
                  <c:v>-0.8</c:v>
                </c:pt>
                <c:pt idx="302">
                  <c:v>-0.89999999999999991</c:v>
                </c:pt>
                <c:pt idx="303">
                  <c:v>-0.8</c:v>
                </c:pt>
                <c:pt idx="304">
                  <c:v>-0.89999999999999991</c:v>
                </c:pt>
                <c:pt idx="305">
                  <c:v>-0.89999999999999991</c:v>
                </c:pt>
                <c:pt idx="306">
                  <c:v>-0.99999999999999978</c:v>
                </c:pt>
                <c:pt idx="307">
                  <c:v>-0.99999999999999978</c:v>
                </c:pt>
                <c:pt idx="308">
                  <c:v>-0.89999999999999991</c:v>
                </c:pt>
                <c:pt idx="309">
                  <c:v>-0.90000000000000013</c:v>
                </c:pt>
                <c:pt idx="310">
                  <c:v>-0.60000000000000009</c:v>
                </c:pt>
                <c:pt idx="311">
                  <c:v>-0.6</c:v>
                </c:pt>
                <c:pt idx="312">
                  <c:v>-0.60000000000000009</c:v>
                </c:pt>
                <c:pt idx="313">
                  <c:v>-0.60000000000000009</c:v>
                </c:pt>
                <c:pt idx="314">
                  <c:v>-0.6</c:v>
                </c:pt>
                <c:pt idx="315">
                  <c:v>-0.7</c:v>
                </c:pt>
                <c:pt idx="316">
                  <c:v>-0.5</c:v>
                </c:pt>
                <c:pt idx="317">
                  <c:v>-0.70000000000000007</c:v>
                </c:pt>
                <c:pt idx="318">
                  <c:v>-0.60000000000000009</c:v>
                </c:pt>
                <c:pt idx="319">
                  <c:v>-0.49999999999999994</c:v>
                </c:pt>
                <c:pt idx="320">
                  <c:v>-0.70000000000000007</c:v>
                </c:pt>
                <c:pt idx="321">
                  <c:v>-0.7</c:v>
                </c:pt>
                <c:pt idx="322">
                  <c:v>-0.70000000000000007</c:v>
                </c:pt>
                <c:pt idx="323">
                  <c:v>-0.70000000000000007</c:v>
                </c:pt>
                <c:pt idx="324">
                  <c:v>-0.8</c:v>
                </c:pt>
                <c:pt idx="325">
                  <c:v>-0.60000000000000009</c:v>
                </c:pt>
                <c:pt idx="326">
                  <c:v>-0.7</c:v>
                </c:pt>
                <c:pt idx="327">
                  <c:v>-0.8</c:v>
                </c:pt>
                <c:pt idx="328">
                  <c:v>-0.99999999999999989</c:v>
                </c:pt>
                <c:pt idx="329">
                  <c:v>-0.8</c:v>
                </c:pt>
                <c:pt idx="330">
                  <c:v>-0.7</c:v>
                </c:pt>
                <c:pt idx="331">
                  <c:v>-0.7</c:v>
                </c:pt>
                <c:pt idx="332">
                  <c:v>-0.70000000000000018</c:v>
                </c:pt>
                <c:pt idx="333">
                  <c:v>-0.7</c:v>
                </c:pt>
                <c:pt idx="334">
                  <c:v>-0.70000000000000018</c:v>
                </c:pt>
                <c:pt idx="335">
                  <c:v>-0.90000000000000036</c:v>
                </c:pt>
                <c:pt idx="336">
                  <c:v>-0.80000000000000027</c:v>
                </c:pt>
                <c:pt idx="337">
                  <c:v>-0.89999999999999991</c:v>
                </c:pt>
                <c:pt idx="338">
                  <c:v>-1</c:v>
                </c:pt>
                <c:pt idx="339">
                  <c:v>-0.89999999999999991</c:v>
                </c:pt>
                <c:pt idx="340">
                  <c:v>-1</c:v>
                </c:pt>
                <c:pt idx="341">
                  <c:v>-1.1999999999999997</c:v>
                </c:pt>
                <c:pt idx="342">
                  <c:v>-1.1000000000000001</c:v>
                </c:pt>
                <c:pt idx="343">
                  <c:v>-1.2000000000000002</c:v>
                </c:pt>
                <c:pt idx="344">
                  <c:v>-1.1000000000000001</c:v>
                </c:pt>
                <c:pt idx="345">
                  <c:v>-1.3999999999999995</c:v>
                </c:pt>
                <c:pt idx="346">
                  <c:v>-1.2999999999999998</c:v>
                </c:pt>
                <c:pt idx="347">
                  <c:v>-1.1000000000000001</c:v>
                </c:pt>
                <c:pt idx="348">
                  <c:v>-1</c:v>
                </c:pt>
                <c:pt idx="349">
                  <c:v>-1.1999999999999997</c:v>
                </c:pt>
                <c:pt idx="350">
                  <c:v>-1</c:v>
                </c:pt>
                <c:pt idx="351">
                  <c:v>-1.1000000000000001</c:v>
                </c:pt>
                <c:pt idx="352">
                  <c:v>-0.90000000000000036</c:v>
                </c:pt>
                <c:pt idx="353">
                  <c:v>-1.1000000000000001</c:v>
                </c:pt>
                <c:pt idx="354">
                  <c:v>-1.0999999999999996</c:v>
                </c:pt>
                <c:pt idx="355">
                  <c:v>-1.0999999999999996</c:v>
                </c:pt>
                <c:pt idx="356">
                  <c:v>-1</c:v>
                </c:pt>
                <c:pt idx="357">
                  <c:v>-0.70000000000000018</c:v>
                </c:pt>
                <c:pt idx="358">
                  <c:v>-0.7</c:v>
                </c:pt>
                <c:pt idx="359">
                  <c:v>-0.7</c:v>
                </c:pt>
                <c:pt idx="360">
                  <c:v>-0.59999999999999987</c:v>
                </c:pt>
                <c:pt idx="361">
                  <c:v>-1</c:v>
                </c:pt>
                <c:pt idx="362">
                  <c:v>-1.1000000000000001</c:v>
                </c:pt>
                <c:pt idx="363">
                  <c:v>-1</c:v>
                </c:pt>
                <c:pt idx="364">
                  <c:v>-0.79999999999999982</c:v>
                </c:pt>
                <c:pt idx="365">
                  <c:v>-0.90000000000000013</c:v>
                </c:pt>
                <c:pt idx="366">
                  <c:v>-0.7</c:v>
                </c:pt>
                <c:pt idx="367">
                  <c:v>-0.60000000000000009</c:v>
                </c:pt>
                <c:pt idx="368">
                  <c:v>-0.70000000000000018</c:v>
                </c:pt>
                <c:pt idx="369">
                  <c:v>-0.80000000000000027</c:v>
                </c:pt>
                <c:pt idx="370">
                  <c:v>-0.90000000000000013</c:v>
                </c:pt>
                <c:pt idx="371">
                  <c:v>-0.8</c:v>
                </c:pt>
                <c:pt idx="372">
                  <c:v>-1.1000000000000001</c:v>
                </c:pt>
                <c:pt idx="373">
                  <c:v>-0.6</c:v>
                </c:pt>
                <c:pt idx="374">
                  <c:v>-0.30000000000000004</c:v>
                </c:pt>
                <c:pt idx="375">
                  <c:v>-0.30000000000000004</c:v>
                </c:pt>
                <c:pt idx="376">
                  <c:v>-0.5</c:v>
                </c:pt>
                <c:pt idx="377">
                  <c:v>0</c:v>
                </c:pt>
                <c:pt idx="378">
                  <c:v>-0.40000000000000013</c:v>
                </c:pt>
                <c:pt idx="379">
                  <c:v>-0.4</c:v>
                </c:pt>
                <c:pt idx="380">
                  <c:v>-0.30000000000000004</c:v>
                </c:pt>
                <c:pt idx="381">
                  <c:v>-0.39999999999999991</c:v>
                </c:pt>
                <c:pt idx="382">
                  <c:v>-0.49999999999999989</c:v>
                </c:pt>
                <c:pt idx="383">
                  <c:v>-0.7</c:v>
                </c:pt>
                <c:pt idx="384">
                  <c:v>-0.5</c:v>
                </c:pt>
                <c:pt idx="385">
                  <c:v>-1.2999999999999998</c:v>
                </c:pt>
                <c:pt idx="386">
                  <c:v>-1.1999999999999997</c:v>
                </c:pt>
                <c:pt idx="387">
                  <c:v>-1.5</c:v>
                </c:pt>
                <c:pt idx="388">
                  <c:v>-1.6999999999999997</c:v>
                </c:pt>
                <c:pt idx="389">
                  <c:v>-1.7999999999999998</c:v>
                </c:pt>
                <c:pt idx="390">
                  <c:v>-2.0000000000000004</c:v>
                </c:pt>
                <c:pt idx="391">
                  <c:v>-2.2000000000000002</c:v>
                </c:pt>
                <c:pt idx="392">
                  <c:v>-2.5</c:v>
                </c:pt>
                <c:pt idx="393">
                  <c:v>-2.7</c:v>
                </c:pt>
                <c:pt idx="394">
                  <c:v>-2.8999999999999995</c:v>
                </c:pt>
                <c:pt idx="395">
                  <c:v>-2.6999999999999993</c:v>
                </c:pt>
                <c:pt idx="396">
                  <c:v>-2.8</c:v>
                </c:pt>
                <c:pt idx="397">
                  <c:v>-3.3</c:v>
                </c:pt>
                <c:pt idx="398">
                  <c:v>-3.7999999999999989</c:v>
                </c:pt>
                <c:pt idx="399">
                  <c:v>-3.6000000000000014</c:v>
                </c:pt>
                <c:pt idx="400">
                  <c:v>-3.5</c:v>
                </c:pt>
                <c:pt idx="401">
                  <c:v>-3.7000000000000011</c:v>
                </c:pt>
                <c:pt idx="402">
                  <c:v>-3.6999999999999993</c:v>
                </c:pt>
                <c:pt idx="403">
                  <c:v>-4.5999999999999996</c:v>
                </c:pt>
                <c:pt idx="404">
                  <c:v>-4.6999999999999993</c:v>
                </c:pt>
                <c:pt idx="405">
                  <c:v>-4.2000000000000011</c:v>
                </c:pt>
                <c:pt idx="406">
                  <c:v>-4.5999999999999996</c:v>
                </c:pt>
                <c:pt idx="407">
                  <c:v>-4.6000000000000014</c:v>
                </c:pt>
                <c:pt idx="408">
                  <c:v>-4.5999999999999996</c:v>
                </c:pt>
              </c:numCache>
            </c:numRef>
          </c:val>
          <c:smooth val="0"/>
          <c:extLst>
            <c:ext xmlns:c16="http://schemas.microsoft.com/office/drawing/2014/chart" uri="{C3380CC4-5D6E-409C-BE32-E72D297353CC}">
              <c16:uniqueId val="{00000002-C626-4521-A4D1-C3B33FEE819B}"/>
            </c:ext>
          </c:extLst>
        </c:ser>
        <c:dLbls>
          <c:showLegendKey val="0"/>
          <c:showVal val="0"/>
          <c:showCatName val="0"/>
          <c:showSerName val="0"/>
          <c:showPercent val="0"/>
          <c:showBubbleSize val="0"/>
        </c:dLbls>
        <c:smooth val="0"/>
        <c:axId val="54546816"/>
        <c:axId val="54548352"/>
      </c:lineChart>
      <c:catAx>
        <c:axId val="54546816"/>
        <c:scaling>
          <c:orientation val="minMax"/>
        </c:scaling>
        <c:delete val="0"/>
        <c:axPos val="b"/>
        <c:numFmt formatCode="General" sourceLinked="1"/>
        <c:majorTickMark val="none"/>
        <c:minorTickMark val="none"/>
        <c:tickLblPos val="low"/>
        <c:spPr>
          <a:ln w="22225">
            <a:solidFill>
              <a:schemeClr val="bg1">
                <a:lumMod val="50000"/>
              </a:schemeClr>
            </a:solidFill>
          </a:ln>
        </c:spPr>
        <c:crossAx val="54548352"/>
        <c:crosses val="autoZero"/>
        <c:auto val="1"/>
        <c:lblAlgn val="ctr"/>
        <c:lblOffset val="100"/>
        <c:tickLblSkip val="24"/>
        <c:tickMarkSkip val="12"/>
        <c:noMultiLvlLbl val="0"/>
      </c:catAx>
      <c:valAx>
        <c:axId val="54548352"/>
        <c:scaling>
          <c:orientation val="minMax"/>
        </c:scaling>
        <c:delete val="0"/>
        <c:axPos val="l"/>
        <c:majorGridlines>
          <c:spPr>
            <a:ln>
              <a:prstDash val="sysDot"/>
            </a:ln>
          </c:spPr>
        </c:majorGridlines>
        <c:title>
          <c:tx>
            <c:rich>
              <a:bodyPr/>
              <a:lstStyle/>
              <a:p>
                <a:pPr>
                  <a:defRPr/>
                </a:pPr>
                <a:r>
                  <a:rPr lang="en-US"/>
                  <a:t>percentage points</a:t>
                </a:r>
              </a:p>
            </c:rich>
          </c:tx>
          <c:layout>
            <c:manualLayout>
              <c:xMode val="edge"/>
              <c:yMode val="edge"/>
              <c:x val="1.5559389817246829E-2"/>
              <c:y val="0.19296097603184217"/>
            </c:manualLayout>
          </c:layout>
          <c:overlay val="0"/>
        </c:title>
        <c:numFmt formatCode="0" sourceLinked="0"/>
        <c:majorTickMark val="out"/>
        <c:minorTickMark val="none"/>
        <c:tickLblPos val="nextTo"/>
        <c:spPr>
          <a:ln>
            <a:noFill/>
          </a:ln>
        </c:spPr>
        <c:crossAx val="54546816"/>
        <c:crosses val="autoZero"/>
        <c:crossBetween val="between"/>
      </c:valAx>
    </c:plotArea>
    <c:legend>
      <c:legendPos val="t"/>
      <c:layout>
        <c:manualLayout>
          <c:xMode val="edge"/>
          <c:yMode val="edge"/>
          <c:x val="2.3162592740148456E-2"/>
          <c:y val="0.10989010989010989"/>
          <c:w val="0.59389922867404354"/>
          <c:h val="7.0208531625854456E-2"/>
        </c:manualLayout>
      </c:layout>
      <c:overlay val="0"/>
      <c:spPr>
        <a:solidFill>
          <a:schemeClr val="bg1">
            <a:lumMod val="95000"/>
          </a:schemeClr>
        </a:solidFill>
        <a:ln>
          <a:solidFill>
            <a:schemeClr val="bg1">
              <a:lumMod val="95000"/>
            </a:schemeClr>
          </a:solidFill>
        </a:ln>
      </c:spPr>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0.57709</cdr:x>
      <cdr:y>0.83119</cdr:y>
    </cdr:from>
    <cdr:to>
      <cdr:x>1</cdr:x>
      <cdr:y>0.89163</cdr:y>
    </cdr:to>
    <cdr:sp macro="" textlink="">
      <cdr:nvSpPr>
        <cdr:cNvPr id="2" name="TextBox 1">
          <a:extLst xmlns:a="http://schemas.openxmlformats.org/drawingml/2006/main">
            <a:ext uri="{FF2B5EF4-FFF2-40B4-BE49-F238E27FC236}">
              <a16:creationId xmlns:a16="http://schemas.microsoft.com/office/drawing/2014/main" id="{3BCEC97C-03BD-4397-EB06-33C79D227BA9}"/>
            </a:ext>
          </a:extLst>
        </cdr:cNvPr>
        <cdr:cNvSpPr txBox="1"/>
      </cdr:nvSpPr>
      <cdr:spPr>
        <a:xfrm xmlns:a="http://schemas.openxmlformats.org/drawingml/2006/main">
          <a:off x="4492703" y="3360183"/>
          <a:ext cx="3292397" cy="244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900" i="1" dirty="0">
              <a:solidFill>
                <a:srgbClr val="3EADB6"/>
              </a:solidFill>
            </a:rPr>
            <a:t>Source: ONS and TUC calculations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0599" tIns="45299" rIns="90599" bIns="45299" rtlCol="0"/>
          <a:lstStyle>
            <a:lvl1pPr algn="l">
              <a:defRPr sz="1200"/>
            </a:lvl1pPr>
          </a:lstStyle>
          <a:p>
            <a:endParaRPr lang="en-GB" sz="1000" dirty="0">
              <a:latin typeface="Arial" pitchFamily="34" charset="0"/>
              <a:cs typeface="Arial" pitchFamily="34" charset="0"/>
            </a:endParaRPr>
          </a:p>
        </p:txBody>
      </p:sp>
      <p:sp>
        <p:nvSpPr>
          <p:cNvPr id="3" name="Date Placeholder 2"/>
          <p:cNvSpPr>
            <a:spLocks noGrp="1"/>
          </p:cNvSpPr>
          <p:nvPr>
            <p:ph type="dt" sz="quarter" idx="1"/>
          </p:nvPr>
        </p:nvSpPr>
        <p:spPr>
          <a:xfrm>
            <a:off x="3850445" y="1"/>
            <a:ext cx="2945659" cy="496332"/>
          </a:xfrm>
          <a:prstGeom prst="rect">
            <a:avLst/>
          </a:prstGeom>
        </p:spPr>
        <p:txBody>
          <a:bodyPr vert="horz" lIns="90599" tIns="45299" rIns="90599" bIns="45299" rtlCol="0"/>
          <a:lstStyle>
            <a:lvl1pPr algn="r">
              <a:defRPr sz="1200"/>
            </a:lvl1pPr>
          </a:lstStyle>
          <a:p>
            <a:fld id="{78688C09-A274-4C07-9395-CBE67C0DE912}" type="datetimeFigureOut">
              <a:rPr lang="en-GB" sz="1000">
                <a:latin typeface="Arial" pitchFamily="34" charset="0"/>
                <a:cs typeface="Arial" pitchFamily="34" charset="0"/>
              </a:rPr>
              <a:pPr/>
              <a:t>18/05/2023</a:t>
            </a:fld>
            <a:endParaRPr lang="en-GB" sz="1000" dirty="0">
              <a:latin typeface="Arial" pitchFamily="34" charset="0"/>
              <a:cs typeface="Arial" pitchFamily="34" charset="0"/>
            </a:endParaRPr>
          </a:p>
        </p:txBody>
      </p:sp>
      <p:sp>
        <p:nvSpPr>
          <p:cNvPr id="4" name="Footer Placeholder 3"/>
          <p:cNvSpPr>
            <a:spLocks noGrp="1"/>
          </p:cNvSpPr>
          <p:nvPr>
            <p:ph type="ftr" sz="quarter" idx="2"/>
          </p:nvPr>
        </p:nvSpPr>
        <p:spPr>
          <a:xfrm>
            <a:off x="2" y="9428583"/>
            <a:ext cx="2945659" cy="496332"/>
          </a:xfrm>
          <a:prstGeom prst="rect">
            <a:avLst/>
          </a:prstGeom>
        </p:spPr>
        <p:txBody>
          <a:bodyPr vert="horz" lIns="90599" tIns="45299" rIns="90599" bIns="45299" rtlCol="0" anchor="b"/>
          <a:lstStyle>
            <a:lvl1pPr algn="l">
              <a:defRPr sz="1200"/>
            </a:lvl1pPr>
          </a:lstStyle>
          <a:p>
            <a:endParaRPr lang="en-GB"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0599" tIns="45299" rIns="90599" bIns="45299" rtlCol="0" anchor="b"/>
          <a:lstStyle>
            <a:lvl1pPr algn="r">
              <a:defRPr sz="1200"/>
            </a:lvl1pPr>
          </a:lstStyle>
          <a:p>
            <a:fld id="{18B005D9-1AAC-4E6D-B9B3-BB8CB4FD9D30}" type="slidenum">
              <a:rPr lang="en-GB" sz="1000">
                <a:latin typeface="Arial" pitchFamily="34" charset="0"/>
                <a:cs typeface="Arial" pitchFamily="34" charset="0"/>
              </a:rPr>
              <a:pPr/>
              <a:t>‹#›</a:t>
            </a:fld>
            <a:endParaRPr lang="en-GB" sz="1000" dirty="0">
              <a:latin typeface="Arial" pitchFamily="34" charset="0"/>
              <a:cs typeface="Arial" pitchFamily="34" charset="0"/>
            </a:endParaRPr>
          </a:p>
        </p:txBody>
      </p:sp>
    </p:spTree>
    <p:extLst>
      <p:ext uri="{BB962C8B-B14F-4D97-AF65-F5344CB8AC3E}">
        <p14:creationId xmlns:p14="http://schemas.microsoft.com/office/powerpoint/2010/main" val="356901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0599" tIns="45299" rIns="90599" bIns="45299" rtlCol="0"/>
          <a:lstStyle>
            <a:lvl1pPr algn="l">
              <a:defRPr sz="1000">
                <a:solidFill>
                  <a:schemeClr val="tx1"/>
                </a:solidFill>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5" y="1"/>
            <a:ext cx="2945659" cy="496332"/>
          </a:xfrm>
          <a:prstGeom prst="rect">
            <a:avLst/>
          </a:prstGeom>
        </p:spPr>
        <p:txBody>
          <a:bodyPr vert="horz" lIns="90599" tIns="45299" rIns="90599" bIns="45299"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18/05/2023</a:t>
            </a:fld>
            <a:endParaRPr lang="en-GB" dirty="0"/>
          </a:p>
        </p:txBody>
      </p:sp>
      <p:sp>
        <p:nvSpPr>
          <p:cNvPr id="4" name="Slide Image Placeholder 3"/>
          <p:cNvSpPr>
            <a:spLocks noGrp="1" noRot="1" noChangeAspect="1"/>
          </p:cNvSpPr>
          <p:nvPr>
            <p:ph type="sldImg" idx="2"/>
          </p:nvPr>
        </p:nvSpPr>
        <p:spPr>
          <a:xfrm>
            <a:off x="490538" y="1308100"/>
            <a:ext cx="5838825" cy="3284538"/>
          </a:xfrm>
          <a:prstGeom prst="rect">
            <a:avLst/>
          </a:prstGeom>
          <a:noFill/>
          <a:ln w="9525">
            <a:solidFill>
              <a:schemeClr val="tx1"/>
            </a:solidFill>
          </a:ln>
        </p:spPr>
        <p:txBody>
          <a:bodyPr vert="horz" lIns="90599" tIns="45299" rIns="90599" bIns="45299" rtlCol="0" anchor="ctr"/>
          <a:lstStyle/>
          <a:p>
            <a:endParaRPr lang="en-GB" dirty="0"/>
          </a:p>
        </p:txBody>
      </p:sp>
      <p:sp>
        <p:nvSpPr>
          <p:cNvPr id="5" name="Notes Placeholder 4"/>
          <p:cNvSpPr>
            <a:spLocks noGrp="1"/>
          </p:cNvSpPr>
          <p:nvPr>
            <p:ph type="body" sz="quarter" idx="3"/>
          </p:nvPr>
        </p:nvSpPr>
        <p:spPr>
          <a:xfrm>
            <a:off x="493714" y="4763386"/>
            <a:ext cx="5843586" cy="431682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4"/>
          </p:nvPr>
        </p:nvSpPr>
        <p:spPr>
          <a:xfrm>
            <a:off x="2" y="9428583"/>
            <a:ext cx="2945659" cy="496332"/>
          </a:xfrm>
          <a:prstGeom prst="rect">
            <a:avLst/>
          </a:prstGeom>
        </p:spPr>
        <p:txBody>
          <a:bodyPr vert="horz" lIns="90599" tIns="45299" rIns="90599" bIns="45299" rtlCol="0" anchor="b"/>
          <a:lstStyle>
            <a:lvl1pPr algn="l">
              <a:defRPr sz="1000">
                <a:solidFill>
                  <a:schemeClr val="tx1"/>
                </a:solidFill>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0599" tIns="45299" rIns="90599" bIns="45299"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3172971175"/>
      </p:ext>
    </p:extLst>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val="374718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7A3C8C01-7C1D-4C47-AA61-92B155D7879F}"/>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Pentagon 10">
            <a:extLst>
              <a:ext uri="{FF2B5EF4-FFF2-40B4-BE49-F238E27FC236}">
                <a16:creationId xmlns:a16="http://schemas.microsoft.com/office/drawing/2014/main" id="{C0A8E0C9-3BC0-4FFB-8327-588CE1D6F0F2}"/>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641586" y="1064526"/>
            <a:ext cx="4640098" cy="1604735"/>
          </a:xfrm>
          <a:prstGeom prst="rect">
            <a:avLst/>
          </a:prstGeom>
          <a:noFill/>
        </p:spPr>
        <p:txBody>
          <a:bodyPr lIns="0" tIns="0" rIns="0" anchor="b"/>
          <a:lstStyle>
            <a:lvl1pPr>
              <a:lnSpc>
                <a:spcPct val="90000"/>
              </a:lnSpc>
              <a:defRPr sz="3800" b="0" kern="1200" cap="none" spc="0" baseline="0">
                <a:solidFill>
                  <a:schemeClr val="bg1"/>
                </a:solidFill>
                <a:latin typeface="Rockwell" panose="02060603020205020403" pitchFamily="18" charset="0"/>
                <a:cs typeface="Segoe UI" panose="020B0502040204020203" pitchFamily="34" charset="0"/>
              </a:defRPr>
            </a:lvl1pPr>
          </a:lstStyle>
          <a:p>
            <a:r>
              <a:rPr lang="en-US"/>
              <a:t>Click to edit Master title style</a:t>
            </a:r>
            <a:endParaRPr lang="en-GB" dirty="0"/>
          </a:p>
        </p:txBody>
      </p:sp>
      <p:sp>
        <p:nvSpPr>
          <p:cNvPr id="29" name="Rectangle 3"/>
          <p:cNvSpPr>
            <a:spLocks noGrp="1" noChangeArrowheads="1"/>
          </p:cNvSpPr>
          <p:nvPr userDrawn="1">
            <p:ph type="subTitle" idx="1"/>
          </p:nvPr>
        </p:nvSpPr>
        <p:spPr>
          <a:xfrm>
            <a:off x="641447" y="2621916"/>
            <a:ext cx="4642216" cy="903713"/>
          </a:xfrm>
          <a:prstGeom prst="rect">
            <a:avLst/>
          </a:prstGeom>
        </p:spPr>
        <p:txBody>
          <a:bodyPr lIns="0" tIns="0" rIns="0" bIns="0"/>
          <a:lstStyle>
            <a:lvl1pPr marL="0" indent="0">
              <a:spcBef>
                <a:spcPct val="0"/>
              </a:spcBef>
              <a:buFont typeface="Wingdings" pitchFamily="2" charset="2"/>
              <a:buNone/>
              <a:defRPr sz="2200" b="0" baseline="0">
                <a:solidFill>
                  <a:schemeClr val="bg1"/>
                </a:solidFill>
                <a:latin typeface="Rockwell" panose="02060603020205020403" pitchFamily="18" charset="0"/>
                <a:cs typeface="Segoe UI" panose="020B0502040204020203" pitchFamily="34" charset="0"/>
              </a:defRPr>
            </a:lvl1pPr>
          </a:lstStyle>
          <a:p>
            <a:r>
              <a:rPr lang="en-US"/>
              <a:t>Click to edit Master subtitle style</a:t>
            </a:r>
            <a:endParaRPr lang="en-GB" dirty="0"/>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63934" y="392047"/>
            <a:ext cx="1422869" cy="904114"/>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9" y="282576"/>
            <a:ext cx="7785746"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10" name="Content Placeholder 9"/>
          <p:cNvSpPr>
            <a:spLocks noGrp="1"/>
          </p:cNvSpPr>
          <p:nvPr>
            <p:ph sz="quarter" idx="11"/>
          </p:nvPr>
        </p:nvSpPr>
        <p:spPr>
          <a:xfrm>
            <a:off x="644419" y="1447799"/>
            <a:ext cx="7785746"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439052C0-0FB0-4231-8287-B5651FF78E4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41F81A39-211D-4A6E-AE6F-C1DE912EAA32}"/>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A460735A-C4EB-4E45-991D-A558014179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7" name="Table Placeholder 6"/>
          <p:cNvSpPr>
            <a:spLocks noGrp="1"/>
          </p:cNvSpPr>
          <p:nvPr>
            <p:ph type="tbl" sz="quarter" idx="12"/>
          </p:nvPr>
        </p:nvSpPr>
        <p:spPr>
          <a:xfrm>
            <a:off x="650875" y="1447800"/>
            <a:ext cx="7786800" cy="2727000"/>
          </a:xfrm>
          <a:prstGeom prst="rect">
            <a:avLst/>
          </a:prstGeom>
        </p:spPr>
        <p:txBody>
          <a:bodyPr lIns="0" tIns="0" rIns="0" bIns="0"/>
          <a:lstStyle>
            <a:lvl1pPr>
              <a:defRPr sz="1200">
                <a:solidFill>
                  <a:schemeClr val="accent1"/>
                </a:solidFill>
                <a:latin typeface="Segoe UI Light" pitchFamily="34" charset="0"/>
              </a:defRPr>
            </a:lvl1pPr>
          </a:lstStyle>
          <a:p>
            <a:r>
              <a:rPr lang="en-US"/>
              <a:t>Click icon to add table</a:t>
            </a:r>
            <a:endParaRPr lang="en-GB" dirty="0"/>
          </a:p>
        </p:txBody>
      </p:sp>
      <p:sp>
        <p:nvSpPr>
          <p:cNvPr id="11" name="Rectangle 10">
            <a:extLst>
              <a:ext uri="{FF2B5EF4-FFF2-40B4-BE49-F238E27FC236}">
                <a16:creationId xmlns:a16="http://schemas.microsoft.com/office/drawing/2014/main" id="{0BBD1964-86D7-4CE4-9083-D4446EDCA0DE}"/>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E214ABA9-BF6B-4993-A720-7B7295FC50BA}"/>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CD233A3C-A29A-43C5-8D5D-69579A864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644419"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0" name="Content Placeholder 9"/>
          <p:cNvSpPr>
            <a:spLocks noGrp="1"/>
          </p:cNvSpPr>
          <p:nvPr>
            <p:ph sz="quarter" idx="12"/>
          </p:nvPr>
        </p:nvSpPr>
        <p:spPr>
          <a:xfrm>
            <a:off x="4675086"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1"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9" name="Rectangle 8">
            <a:extLst>
              <a:ext uri="{FF2B5EF4-FFF2-40B4-BE49-F238E27FC236}">
                <a16:creationId xmlns:a16="http://schemas.microsoft.com/office/drawing/2014/main" id="{8F1E8C55-E07D-4DC7-9D38-8751B2A2471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B3238C48-A98D-48E0-8554-126517ECCF65}"/>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66CFE055-6DD7-4B34-B2C0-11576086FA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544912" y="752948"/>
            <a:ext cx="3250712" cy="7894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8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68281" rtl="0" eaLnBrk="1" latinLnBrk="0" hangingPunct="1">
              <a:lnSpc>
                <a:spcPct val="90000"/>
              </a:lnSpc>
              <a:spcBef>
                <a:spcPts val="0"/>
              </a:spcBef>
              <a:spcAft>
                <a:spcPts val="0"/>
              </a:spcAft>
              <a:buClr>
                <a:schemeClr val="accent2"/>
              </a:buClr>
              <a:buSzPct val="85000"/>
              <a:buFont typeface="Wingdings" pitchFamily="2" charset="2"/>
              <a:buNone/>
            </a:pPr>
            <a:r>
              <a:rPr lang="en-US" dirty="0"/>
              <a:t>Click to edit Master text styles</a:t>
            </a:r>
            <a:endParaRPr lang="en-GB" dirty="0"/>
          </a:p>
        </p:txBody>
      </p:sp>
      <p:sp>
        <p:nvSpPr>
          <p:cNvPr id="6" name="Rectangle 5">
            <a:extLst>
              <a:ext uri="{FF2B5EF4-FFF2-40B4-BE49-F238E27FC236}">
                <a16:creationId xmlns:a16="http://schemas.microsoft.com/office/drawing/2014/main" id="{B0430E4B-624E-47A8-B386-82A6AC239047}"/>
              </a:ext>
            </a:extLst>
          </p:cNvPr>
          <p:cNvSpPr/>
          <p:nvPr userDrawn="1"/>
        </p:nvSpPr>
        <p:spPr>
          <a:xfrm>
            <a:off x="2486894" y="4411323"/>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Pentagon 6">
            <a:extLst>
              <a:ext uri="{FF2B5EF4-FFF2-40B4-BE49-F238E27FC236}">
                <a16:creationId xmlns:a16="http://schemas.microsoft.com/office/drawing/2014/main" id="{2218561B-4020-44F4-B17D-342B1FDC3669}"/>
              </a:ext>
            </a:extLst>
          </p:cNvPr>
          <p:cNvSpPr/>
          <p:nvPr userDrawn="1"/>
        </p:nvSpPr>
        <p:spPr>
          <a:xfrm>
            <a:off x="1" y="4411323"/>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AA33A8F7-BE0D-4B6A-811D-98B42391D7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D207498-50E5-4A86-89C6-9E7A73261D9A}"/>
              </a:ext>
            </a:extLst>
          </p:cNvPr>
          <p:cNvGrpSpPr/>
          <p:nvPr userDrawn="1"/>
        </p:nvGrpSpPr>
        <p:grpSpPr>
          <a:xfrm>
            <a:off x="0" y="2191100"/>
            <a:ext cx="4267200" cy="2952399"/>
            <a:chOff x="0" y="0"/>
            <a:chExt cx="7434072" cy="5143500"/>
          </a:xfrm>
        </p:grpSpPr>
        <p:sp>
          <p:nvSpPr>
            <p:cNvPr id="8" name="Arrow: Pentagon 7">
              <a:extLst>
                <a:ext uri="{FF2B5EF4-FFF2-40B4-BE49-F238E27FC236}">
                  <a16:creationId xmlns:a16="http://schemas.microsoft.com/office/drawing/2014/main" id="{3BB120A1-7C40-4512-B73F-F175538DA04C}"/>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052AF63D-BB6F-4F7A-85B2-548892E52DBD}"/>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648270" y="2708910"/>
            <a:ext cx="2321375"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25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dirty="0"/>
              <a:t>Click to edit Master text styles</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7721" y="1755698"/>
            <a:ext cx="2568558" cy="1632104"/>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914378" rtl="0" eaLnBrk="1" latinLnBrk="0" hangingPunct="1">
        <a:spcBef>
          <a:spcPct val="0"/>
        </a:spcBef>
        <a:buNone/>
        <a:defRPr sz="2000" b="1" kern="1200" cap="none" baseline="0">
          <a:solidFill>
            <a:schemeClr val="accent2"/>
          </a:solidFill>
          <a:latin typeface="+mj-lt"/>
          <a:ea typeface="+mj-ea"/>
          <a:cs typeface="+mj-cs"/>
        </a:defRPr>
      </a:lvl1pPr>
    </p:titleStyle>
    <p:bodyStyle>
      <a:lvl1pPr marL="0" indent="0" algn="l" defTabSz="268281" rtl="0" eaLnBrk="1" latinLnBrk="0" hangingPunct="1">
        <a:lnSpc>
          <a:spcPct val="120000"/>
        </a:lnSpc>
        <a:spcBef>
          <a:spcPts val="0"/>
        </a:spcBef>
        <a:spcAft>
          <a:spcPts val="600"/>
        </a:spcAft>
        <a:buClr>
          <a:schemeClr val="accent2"/>
        </a:buClr>
        <a:buSzPct val="85000"/>
        <a:buFont typeface="Wingdings" pitchFamily="2" charset="2"/>
        <a:buNone/>
        <a:defRPr sz="1800" kern="1200" baseline="0">
          <a:solidFill>
            <a:schemeClr val="tx1"/>
          </a:solidFill>
          <a:latin typeface="+mn-lt"/>
          <a:ea typeface="+mn-ea"/>
          <a:cs typeface="+mn-cs"/>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uksa.statisticsauthority.gov.uk/wp-content/uploads/2020/08/Consumer-Prices-Stakeholder-Advisory-Panel-response-to-HMT-fina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p:txBody>
          <a:bodyPr/>
          <a:lstStyle/>
          <a:p>
            <a:r>
              <a:rPr lang="en-GB" dirty="0"/>
              <a:t>A view from Trade Unions</a:t>
            </a:r>
          </a:p>
        </p:txBody>
      </p:sp>
      <p:sp>
        <p:nvSpPr>
          <p:cNvPr id="23" name="Subtitle 22" descr="&lt;SUBTITLE&gt;{95.66929,212.5984,168.378,133.6836}"/>
          <p:cNvSpPr>
            <a:spLocks noGrp="1"/>
          </p:cNvSpPr>
          <p:nvPr>
            <p:ph type="subTitle" idx="1"/>
          </p:nvPr>
        </p:nvSpPr>
        <p:spPr/>
        <p:txBody>
          <a:bodyPr/>
          <a:lstStyle/>
          <a:p>
            <a:r>
              <a:rPr lang="en-GB" dirty="0"/>
              <a:t>Geoff Tily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Groups of interest by measure</a:t>
            </a:r>
          </a:p>
        </p:txBody>
      </p:sp>
      <p:graphicFrame>
        <p:nvGraphicFramePr>
          <p:cNvPr id="8" name="Table Placeholder 7"/>
          <p:cNvGraphicFramePr>
            <a:graphicFrameLocks noGrp="1"/>
          </p:cNvGraphicFramePr>
          <p:nvPr>
            <p:ph type="tbl" sz="quarter" idx="12"/>
            <p:extLst>
              <p:ext uri="{D42A27DB-BD31-4B8C-83A1-F6EECF244321}">
                <p14:modId xmlns:p14="http://schemas.microsoft.com/office/powerpoint/2010/main" val="517764243"/>
              </p:ext>
            </p:extLst>
          </p:nvPr>
        </p:nvGraphicFramePr>
        <p:xfrm>
          <a:off x="650874" y="1447800"/>
          <a:ext cx="7932290" cy="2795016"/>
        </p:xfrm>
        <a:graphic>
          <a:graphicData uri="http://schemas.openxmlformats.org/drawingml/2006/table">
            <a:tbl>
              <a:tblPr firstRow="1" bandRow="1">
                <a:tableStyleId>{5C22544A-7EE6-4342-B048-85BDC9FD1C3A}</a:tableStyleId>
              </a:tblPr>
              <a:tblGrid>
                <a:gridCol w="1586458">
                  <a:extLst>
                    <a:ext uri="{9D8B030D-6E8A-4147-A177-3AD203B41FA5}">
                      <a16:colId xmlns:a16="http://schemas.microsoft.com/office/drawing/2014/main" val="20000"/>
                    </a:ext>
                  </a:extLst>
                </a:gridCol>
                <a:gridCol w="1586458">
                  <a:extLst>
                    <a:ext uri="{9D8B030D-6E8A-4147-A177-3AD203B41FA5}">
                      <a16:colId xmlns:a16="http://schemas.microsoft.com/office/drawing/2014/main" val="20001"/>
                    </a:ext>
                  </a:extLst>
                </a:gridCol>
                <a:gridCol w="1586458">
                  <a:extLst>
                    <a:ext uri="{9D8B030D-6E8A-4147-A177-3AD203B41FA5}">
                      <a16:colId xmlns:a16="http://schemas.microsoft.com/office/drawing/2014/main" val="4179677773"/>
                    </a:ext>
                  </a:extLst>
                </a:gridCol>
                <a:gridCol w="1586458">
                  <a:extLst>
                    <a:ext uri="{9D8B030D-6E8A-4147-A177-3AD203B41FA5}">
                      <a16:colId xmlns:a16="http://schemas.microsoft.com/office/drawing/2014/main" val="20002"/>
                    </a:ext>
                  </a:extLst>
                </a:gridCol>
                <a:gridCol w="1586458">
                  <a:extLst>
                    <a:ext uri="{9D8B030D-6E8A-4147-A177-3AD203B41FA5}">
                      <a16:colId xmlns:a16="http://schemas.microsoft.com/office/drawing/2014/main" val="20003"/>
                    </a:ext>
                  </a:extLst>
                </a:gridCol>
              </a:tblGrid>
              <a:tr h="698754">
                <a:tc>
                  <a:txBody>
                    <a:bodyPr/>
                    <a:lstStyle/>
                    <a:p>
                      <a:pPr algn="l"/>
                      <a:endParaRPr lang="en-GB" sz="1800" b="0" dirty="0">
                        <a:latin typeface="Rockwell" panose="02060603020205020403" pitchFamily="18" charset="0"/>
                      </a:endParaRPr>
                    </a:p>
                  </a:txBody>
                  <a:tcPr anchor="ctr"/>
                </a:tc>
                <a:tc>
                  <a:txBody>
                    <a:bodyPr/>
                    <a:lstStyle/>
                    <a:p>
                      <a:pPr algn="l"/>
                      <a:r>
                        <a:rPr lang="en-GB" sz="1800" b="0" dirty="0">
                          <a:latin typeface="Rockwell" panose="02060603020205020403" pitchFamily="18" charset="0"/>
                        </a:rPr>
                        <a:t>Food</a:t>
                      </a:r>
                    </a:p>
                  </a:txBody>
                  <a:tcPr anchor="ctr"/>
                </a:tc>
                <a:tc>
                  <a:txBody>
                    <a:bodyPr/>
                    <a:lstStyle/>
                    <a:p>
                      <a:pPr algn="l"/>
                      <a:r>
                        <a:rPr lang="en-GB" sz="1800" b="0" dirty="0">
                          <a:latin typeface="Rockwell" panose="02060603020205020403" pitchFamily="18" charset="0"/>
                        </a:rPr>
                        <a:t>Clothing and footwear</a:t>
                      </a:r>
                    </a:p>
                  </a:txBody>
                  <a:tcPr anchor="ctr"/>
                </a:tc>
                <a:tc>
                  <a:txBody>
                    <a:bodyPr/>
                    <a:lstStyle/>
                    <a:p>
                      <a:pPr algn="l"/>
                      <a:r>
                        <a:rPr lang="en-GB" sz="1800" b="0" dirty="0">
                          <a:latin typeface="Rockwell" panose="02060603020205020403" pitchFamily="18" charset="0"/>
                        </a:rPr>
                        <a:t>Energy</a:t>
                      </a:r>
                    </a:p>
                  </a:txBody>
                  <a:tcPr anchor="ctr"/>
                </a:tc>
                <a:tc>
                  <a:txBody>
                    <a:bodyPr/>
                    <a:lstStyle/>
                    <a:p>
                      <a:pPr algn="l"/>
                      <a:r>
                        <a:rPr lang="en-GB" sz="1800" b="0" dirty="0">
                          <a:latin typeface="Rockwell" panose="02060603020205020403" pitchFamily="18" charset="0"/>
                        </a:rPr>
                        <a:t>OO Housing</a:t>
                      </a:r>
                    </a:p>
                  </a:txBody>
                  <a:tcPr anchor="ctr"/>
                </a:tc>
                <a:extLst>
                  <a:ext uri="{0D108BD9-81ED-4DB2-BD59-A6C34878D82A}">
                    <a16:rowId xmlns:a16="http://schemas.microsoft.com/office/drawing/2014/main" val="10000"/>
                  </a:ext>
                </a:extLst>
              </a:tr>
              <a:tr h="698754">
                <a:tc>
                  <a:txBody>
                    <a:bodyPr/>
                    <a:lstStyle/>
                    <a:p>
                      <a:r>
                        <a:rPr lang="en-GB" sz="2400" b="0" dirty="0"/>
                        <a:t>CPI</a:t>
                      </a:r>
                    </a:p>
                  </a:txBody>
                  <a:tcPr anchor="ctr"/>
                </a:tc>
                <a:tc>
                  <a:txBody>
                    <a:bodyPr/>
                    <a:lstStyle/>
                    <a:p>
                      <a:r>
                        <a:rPr lang="en-GB" sz="2400" b="0" dirty="0"/>
                        <a:t>19.6</a:t>
                      </a:r>
                    </a:p>
                  </a:txBody>
                  <a:tcPr anchor="ctr"/>
                </a:tc>
                <a:tc>
                  <a:txBody>
                    <a:bodyPr/>
                    <a:lstStyle/>
                    <a:p>
                      <a:r>
                        <a:rPr lang="en-GB" sz="2400" b="0" dirty="0"/>
                        <a:t>7.1</a:t>
                      </a:r>
                    </a:p>
                  </a:txBody>
                  <a:tcPr anchor="ctr"/>
                </a:tc>
                <a:tc>
                  <a:txBody>
                    <a:bodyPr/>
                    <a:lstStyle/>
                    <a:p>
                      <a:r>
                        <a:rPr lang="en-GB" sz="2400" b="0" dirty="0"/>
                        <a:t>85.6</a:t>
                      </a:r>
                    </a:p>
                  </a:txBody>
                  <a:tcPr anchor="ctr"/>
                </a:tc>
                <a:tc>
                  <a:txBody>
                    <a:bodyPr/>
                    <a:lstStyle/>
                    <a:p>
                      <a:r>
                        <a:rPr lang="en-GB" sz="2400" b="0" dirty="0"/>
                        <a:t>N/A</a:t>
                      </a:r>
                    </a:p>
                  </a:txBody>
                  <a:tcPr anchor="ctr"/>
                </a:tc>
                <a:extLst>
                  <a:ext uri="{0D108BD9-81ED-4DB2-BD59-A6C34878D82A}">
                    <a16:rowId xmlns:a16="http://schemas.microsoft.com/office/drawing/2014/main" val="10001"/>
                  </a:ext>
                </a:extLst>
              </a:tr>
              <a:tr h="698754">
                <a:tc>
                  <a:txBody>
                    <a:bodyPr/>
                    <a:lstStyle/>
                    <a:p>
                      <a:r>
                        <a:rPr lang="en-GB" sz="2400" b="0" dirty="0"/>
                        <a:t>CPIH</a:t>
                      </a:r>
                    </a:p>
                  </a:txBody>
                  <a:tcPr anchor="ctr"/>
                </a:tc>
                <a:tc>
                  <a:txBody>
                    <a:bodyPr/>
                    <a:lstStyle/>
                    <a:p>
                      <a:r>
                        <a:rPr lang="en-GB" sz="2400" b="0" dirty="0"/>
                        <a:t>19.8</a:t>
                      </a:r>
                    </a:p>
                  </a:txBody>
                  <a:tcPr anchor="ctr"/>
                </a:tc>
                <a:tc>
                  <a:txBody>
                    <a:bodyPr/>
                    <a:lstStyle/>
                    <a:p>
                      <a:r>
                        <a:rPr lang="en-GB" sz="2400" b="0" dirty="0"/>
                        <a:t>7.1</a:t>
                      </a:r>
                    </a:p>
                  </a:txBody>
                  <a:tcPr anchor="ctr"/>
                </a:tc>
                <a:tc>
                  <a:txBody>
                    <a:bodyPr/>
                    <a:lstStyle/>
                    <a:p>
                      <a:r>
                        <a:rPr lang="en-GB" sz="2400" b="0" dirty="0"/>
                        <a:t>83.7</a:t>
                      </a:r>
                    </a:p>
                  </a:txBody>
                  <a:tcPr anchor="ctr"/>
                </a:tc>
                <a:tc>
                  <a:txBody>
                    <a:bodyPr/>
                    <a:lstStyle/>
                    <a:p>
                      <a:r>
                        <a:rPr lang="en-GB" sz="2400" b="0" dirty="0"/>
                        <a:t>4</a:t>
                      </a:r>
                    </a:p>
                  </a:txBody>
                  <a:tcPr anchor="ctr"/>
                </a:tc>
                <a:extLst>
                  <a:ext uri="{0D108BD9-81ED-4DB2-BD59-A6C34878D82A}">
                    <a16:rowId xmlns:a16="http://schemas.microsoft.com/office/drawing/2014/main" val="4051200398"/>
                  </a:ext>
                </a:extLst>
              </a:tr>
              <a:tr h="698754">
                <a:tc>
                  <a:txBody>
                    <a:bodyPr/>
                    <a:lstStyle/>
                    <a:p>
                      <a:r>
                        <a:rPr lang="en-GB" sz="2400" b="0" dirty="0"/>
                        <a:t>RPI</a:t>
                      </a:r>
                    </a:p>
                  </a:txBody>
                  <a:tcPr anchor="ctr"/>
                </a:tc>
                <a:tc>
                  <a:txBody>
                    <a:bodyPr/>
                    <a:lstStyle/>
                    <a:p>
                      <a:r>
                        <a:rPr lang="en-GB" sz="2400" b="0" dirty="0"/>
                        <a:t>18.9</a:t>
                      </a:r>
                    </a:p>
                  </a:txBody>
                  <a:tcPr anchor="ctr"/>
                </a:tc>
                <a:tc>
                  <a:txBody>
                    <a:bodyPr/>
                    <a:lstStyle/>
                    <a:p>
                      <a:r>
                        <a:rPr lang="en-GB" sz="2400" b="0" dirty="0"/>
                        <a:t>14.5</a:t>
                      </a:r>
                    </a:p>
                  </a:txBody>
                  <a:tcPr anchor="ctr"/>
                </a:tc>
                <a:tc>
                  <a:txBody>
                    <a:bodyPr/>
                    <a:lstStyle/>
                    <a:p>
                      <a:r>
                        <a:rPr lang="en-GB" sz="2400" b="0" dirty="0"/>
                        <a:t>87.7</a:t>
                      </a:r>
                    </a:p>
                  </a:txBody>
                  <a:tcPr anchor="ctr"/>
                </a:tc>
                <a:tc>
                  <a:txBody>
                    <a:bodyPr/>
                    <a:lstStyle/>
                    <a:p>
                      <a:r>
                        <a:rPr lang="en-GB" sz="2400" b="0" dirty="0"/>
                        <a:t>18.6</a:t>
                      </a:r>
                    </a:p>
                  </a:txBody>
                  <a:tcPr anchor="ct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976B-0BD6-5A75-0348-FE19B7D2750F}"/>
              </a:ext>
            </a:extLst>
          </p:cNvPr>
          <p:cNvSpPr>
            <a:spLocks noGrp="1"/>
          </p:cNvSpPr>
          <p:nvPr>
            <p:ph type="title"/>
          </p:nvPr>
        </p:nvSpPr>
        <p:spPr>
          <a:xfrm>
            <a:off x="679127" y="0"/>
            <a:ext cx="7785746" cy="800116"/>
          </a:xfrm>
        </p:spPr>
        <p:txBody>
          <a:bodyPr/>
          <a:lstStyle/>
          <a:p>
            <a:r>
              <a:rPr lang="en-GB" dirty="0"/>
              <a:t>TUC General Council statement, 18 Nov. 2020</a:t>
            </a:r>
          </a:p>
        </p:txBody>
      </p:sp>
      <p:sp>
        <p:nvSpPr>
          <p:cNvPr id="3" name="Content Placeholder 2">
            <a:extLst>
              <a:ext uri="{FF2B5EF4-FFF2-40B4-BE49-F238E27FC236}">
                <a16:creationId xmlns:a16="http://schemas.microsoft.com/office/drawing/2014/main" id="{E3DD60E4-56BB-1480-56B9-7D5A40F59CC8}"/>
              </a:ext>
            </a:extLst>
          </p:cNvPr>
          <p:cNvSpPr>
            <a:spLocks noGrp="1"/>
          </p:cNvSpPr>
          <p:nvPr>
            <p:ph sz="quarter" idx="11"/>
          </p:nvPr>
        </p:nvSpPr>
        <p:spPr>
          <a:xfrm>
            <a:off x="679127" y="1000339"/>
            <a:ext cx="7785746" cy="2727000"/>
          </a:xfrm>
        </p:spPr>
        <p:txBody>
          <a:bodyPr/>
          <a:lstStyle/>
          <a:p>
            <a:r>
              <a:rPr lang="en-GB" sz="1800" i="1" dirty="0">
                <a:solidFill>
                  <a:srgbClr val="000000"/>
                </a:solidFill>
                <a:effectLst/>
                <a:latin typeface="Segoe UI" panose="020B0502040204020203" pitchFamily="34" charset="0"/>
                <a:ea typeface="Times New Roman" panose="02020603050405020304" pitchFamily="18" charset="0"/>
              </a:rPr>
              <a:t>We are disappointed that expert calls to retain the RPI have been repeatedly ignored. The Royal Statistical Society and House of Lords Economic Affairs ​Committee have both presented compelling evidence for keeping it.        </a:t>
            </a:r>
            <a:endParaRPr lang="en-GB" sz="1800"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Segoe UI" panose="020B0502040204020203" pitchFamily="34" charset="0"/>
                <a:ea typeface="Times New Roman" panose="02020603050405020304" pitchFamily="18" charset="0"/>
              </a:rPr>
              <a:t>We urge the government to listen to these bodies and to unions. Scrapping RPI will hit workers in the pay packet and make it harder for them to have dignity in retirement.  </a:t>
            </a:r>
            <a:endParaRPr lang="en-GB" sz="1800"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Segoe UI" panose="020B0502040204020203" pitchFamily="34" charset="0"/>
                <a:ea typeface="Times New Roman" panose="02020603050405020304" pitchFamily="18" charset="0"/>
              </a:rPr>
              <a:t>And it will damage the reputation of inflation measurement in the UK.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92BD928F-7890-F080-AC5D-D19956546107}"/>
              </a:ext>
            </a:extLst>
          </p:cNvPr>
          <p:cNvSpPr txBox="1"/>
          <p:nvPr/>
        </p:nvSpPr>
        <p:spPr>
          <a:xfrm>
            <a:off x="509016" y="3535192"/>
            <a:ext cx="8549640" cy="1200329"/>
          </a:xfrm>
          <a:prstGeom prst="rect">
            <a:avLst/>
          </a:prstGeom>
          <a:noFill/>
        </p:spPr>
        <p:txBody>
          <a:bodyPr wrap="square">
            <a:spAutoFit/>
          </a:bodyPr>
          <a:lstStyle/>
          <a:p>
            <a:r>
              <a:rPr lang="en-GB" b="1" dirty="0">
                <a:solidFill>
                  <a:srgbClr val="002060"/>
                </a:solidFill>
              </a:rPr>
              <a:t>MINORITY OPINION:  </a:t>
            </a:r>
            <a:r>
              <a:rPr lang="en-GB" dirty="0">
                <a:hlinkClick r:id="rId2"/>
              </a:rPr>
              <a:t>https://uksa.statisticsauthority.gov.uk/wp-content/uploads/2020/08/Consumer-Prices-Stakeholder-Advisory-Panel-response-to-HMT-final.pdf</a:t>
            </a:r>
            <a:endParaRPr lang="en-GB" dirty="0"/>
          </a:p>
          <a:p>
            <a:endParaRPr lang="en-GB" dirty="0"/>
          </a:p>
        </p:txBody>
      </p:sp>
    </p:spTree>
    <p:extLst>
      <p:ext uri="{BB962C8B-B14F-4D97-AF65-F5344CB8AC3E}">
        <p14:creationId xmlns:p14="http://schemas.microsoft.com/office/powerpoint/2010/main" val="812259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AFB9-1578-0176-9991-A1D09958DFD4}"/>
              </a:ext>
            </a:extLst>
          </p:cNvPr>
          <p:cNvSpPr>
            <a:spLocks noGrp="1"/>
          </p:cNvSpPr>
          <p:nvPr>
            <p:ph type="title"/>
          </p:nvPr>
        </p:nvSpPr>
        <p:spPr/>
        <p:txBody>
          <a:bodyPr/>
          <a:lstStyle/>
          <a:p>
            <a:r>
              <a:rPr lang="en-GB" dirty="0"/>
              <a:t>What am I and why? </a:t>
            </a:r>
          </a:p>
        </p:txBody>
      </p:sp>
      <p:pic>
        <p:nvPicPr>
          <p:cNvPr id="5" name="Content Placeholder 4">
            <a:extLst>
              <a:ext uri="{FF2B5EF4-FFF2-40B4-BE49-F238E27FC236}">
                <a16:creationId xmlns:a16="http://schemas.microsoft.com/office/drawing/2014/main" id="{96B09A3F-C96F-9087-B844-B786DEE20C4A}"/>
              </a:ext>
            </a:extLst>
          </p:cNvPr>
          <p:cNvPicPr>
            <a:picLocks noGrp="1" noChangeAspect="1"/>
          </p:cNvPicPr>
          <p:nvPr>
            <p:ph sz="quarter" idx="11"/>
          </p:nvPr>
        </p:nvPicPr>
        <p:blipFill>
          <a:blip r:embed="rId2"/>
          <a:stretch>
            <a:fillRect/>
          </a:stretch>
        </p:blipFill>
        <p:spPr>
          <a:xfrm>
            <a:off x="-799656" y="1378226"/>
            <a:ext cx="10246022" cy="2756452"/>
          </a:xfrm>
        </p:spPr>
      </p:pic>
    </p:spTree>
    <p:extLst>
      <p:ext uri="{BB962C8B-B14F-4D97-AF65-F5344CB8AC3E}">
        <p14:creationId xmlns:p14="http://schemas.microsoft.com/office/powerpoint/2010/main" val="33328185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64663-B061-383F-46BC-623CACF2B99E}"/>
              </a:ext>
            </a:extLst>
          </p:cNvPr>
          <p:cNvSpPr>
            <a:spLocks noGrp="1"/>
          </p:cNvSpPr>
          <p:nvPr>
            <p:ph type="title"/>
          </p:nvPr>
        </p:nvSpPr>
        <p:spPr/>
        <p:txBody>
          <a:bodyPr/>
          <a:lstStyle/>
          <a:p>
            <a:r>
              <a:rPr lang="en-GB" b="0" i="0" dirty="0">
                <a:solidFill>
                  <a:srgbClr val="0F1419"/>
                </a:solidFill>
                <a:effectLst/>
                <a:latin typeface="TwitterChirp"/>
              </a:rPr>
              <a:t>J. K. Galbraith, 'The war against the poor’ </a:t>
            </a:r>
            <a:br>
              <a:rPr lang="en-GB" b="0" i="0" dirty="0">
                <a:solidFill>
                  <a:srgbClr val="0F1419"/>
                </a:solidFill>
                <a:effectLst/>
                <a:latin typeface="TwitterChirp"/>
              </a:rPr>
            </a:br>
            <a:r>
              <a:rPr lang="en-GB" b="0" i="1" dirty="0">
                <a:solidFill>
                  <a:srgbClr val="0F1419"/>
                </a:solidFill>
                <a:effectLst/>
                <a:latin typeface="TwitterChirp"/>
              </a:rPr>
              <a:t>The Observer</a:t>
            </a:r>
            <a:r>
              <a:rPr lang="en-GB" b="0" i="0" dirty="0">
                <a:solidFill>
                  <a:srgbClr val="0F1419"/>
                </a:solidFill>
                <a:effectLst/>
                <a:latin typeface="TwitterChirp"/>
              </a:rPr>
              <a:t>, 29 September 1996</a:t>
            </a:r>
            <a:endParaRPr lang="en-GB" dirty="0"/>
          </a:p>
        </p:txBody>
      </p:sp>
      <p:sp>
        <p:nvSpPr>
          <p:cNvPr id="5" name="Content Placeholder 4">
            <a:extLst>
              <a:ext uri="{FF2B5EF4-FFF2-40B4-BE49-F238E27FC236}">
                <a16:creationId xmlns:a16="http://schemas.microsoft.com/office/drawing/2014/main" id="{579CDB9B-9878-A6EA-D15A-86B74DDC494A}"/>
              </a:ext>
            </a:extLst>
          </p:cNvPr>
          <p:cNvSpPr>
            <a:spLocks noGrp="1"/>
          </p:cNvSpPr>
          <p:nvPr>
            <p:ph sz="quarter" idx="11"/>
          </p:nvPr>
        </p:nvSpPr>
        <p:spPr/>
        <p:txBody>
          <a:bodyPr/>
          <a:lstStyle/>
          <a:p>
            <a:r>
              <a:rPr lang="en-GB" dirty="0"/>
              <a:t>In the modern economy let us say simply that the rich do not want to pay for the poor: that unemployment is necessary and good; that recession can be tolerated, certainly by the many who do not suffer as compared with the smaller number who do. Even mild inflation affects the many as compared with unemployment, which affects the relatively few … Recession … is far better than the possible need to pay for the measures that arrest it. </a:t>
            </a:r>
          </a:p>
        </p:txBody>
      </p:sp>
    </p:spTree>
    <p:extLst>
      <p:ext uri="{BB962C8B-B14F-4D97-AF65-F5344CB8AC3E}">
        <p14:creationId xmlns:p14="http://schemas.microsoft.com/office/powerpoint/2010/main" val="34931060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6544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5DB231-AA47-6301-3985-20D165BE3C1D}"/>
              </a:ext>
            </a:extLst>
          </p:cNvPr>
          <p:cNvPicPr>
            <a:picLocks noChangeAspect="1"/>
          </p:cNvPicPr>
          <p:nvPr/>
        </p:nvPicPr>
        <p:blipFill>
          <a:blip r:embed="rId2"/>
          <a:stretch>
            <a:fillRect/>
          </a:stretch>
        </p:blipFill>
        <p:spPr>
          <a:xfrm>
            <a:off x="0" y="0"/>
            <a:ext cx="6049342" cy="3520310"/>
          </a:xfrm>
          <a:prstGeom prst="rect">
            <a:avLst/>
          </a:prstGeom>
        </p:spPr>
      </p:pic>
      <p:pic>
        <p:nvPicPr>
          <p:cNvPr id="10" name="Content Placeholder 5">
            <a:extLst>
              <a:ext uri="{FF2B5EF4-FFF2-40B4-BE49-F238E27FC236}">
                <a16:creationId xmlns:a16="http://schemas.microsoft.com/office/drawing/2014/main" id="{AC7EFC01-5E3B-3A37-C994-B72F278C1548}"/>
              </a:ext>
            </a:extLst>
          </p:cNvPr>
          <p:cNvPicPr>
            <a:picLocks noGrp="1" noChangeAspect="1"/>
          </p:cNvPicPr>
          <p:nvPr>
            <p:ph sz="quarter" idx="11"/>
          </p:nvPr>
        </p:nvPicPr>
        <p:blipFill>
          <a:blip r:embed="rId3"/>
          <a:stretch>
            <a:fillRect/>
          </a:stretch>
        </p:blipFill>
        <p:spPr>
          <a:xfrm>
            <a:off x="4572000" y="530570"/>
            <a:ext cx="4309158" cy="4082360"/>
          </a:xfrm>
        </p:spPr>
      </p:pic>
      <p:pic>
        <p:nvPicPr>
          <p:cNvPr id="7" name="Content Placeholder 6">
            <a:extLst>
              <a:ext uri="{FF2B5EF4-FFF2-40B4-BE49-F238E27FC236}">
                <a16:creationId xmlns:a16="http://schemas.microsoft.com/office/drawing/2014/main" id="{408DC080-6E72-D581-941F-C8B4B28F2C6E}"/>
              </a:ext>
            </a:extLst>
          </p:cNvPr>
          <p:cNvPicPr>
            <a:picLocks noGrp="1" noChangeAspect="1"/>
          </p:cNvPicPr>
          <p:nvPr>
            <p:ph sz="quarter" idx="12"/>
          </p:nvPr>
        </p:nvPicPr>
        <p:blipFill>
          <a:blip r:embed="rId4"/>
          <a:stretch>
            <a:fillRect/>
          </a:stretch>
        </p:blipFill>
        <p:spPr>
          <a:xfrm>
            <a:off x="2645589" y="1458705"/>
            <a:ext cx="4457916" cy="3684795"/>
          </a:xfrm>
        </p:spPr>
      </p:pic>
    </p:spTree>
    <p:extLst>
      <p:ext uri="{BB962C8B-B14F-4D97-AF65-F5344CB8AC3E}">
        <p14:creationId xmlns:p14="http://schemas.microsoft.com/office/powerpoint/2010/main" val="17541537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E6FB44F9-6EBD-5EF3-F1C7-C14CCB6A4CCF}"/>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332687" y="195072"/>
            <a:ext cx="8097477" cy="4246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8240CA-CE67-9700-631B-7309BBF47B57}"/>
              </a:ext>
            </a:extLst>
          </p:cNvPr>
          <p:cNvSpPr>
            <a:spLocks noGrp="1"/>
          </p:cNvSpPr>
          <p:nvPr>
            <p:ph type="title"/>
          </p:nvPr>
        </p:nvSpPr>
        <p:spPr>
          <a:xfrm>
            <a:off x="332687" y="-290330"/>
            <a:ext cx="7785746" cy="800116"/>
          </a:xfrm>
        </p:spPr>
        <p:txBody>
          <a:bodyPr/>
          <a:lstStyle/>
          <a:p>
            <a:r>
              <a:rPr lang="en-GB" dirty="0">
                <a:solidFill>
                  <a:srgbClr val="81457A"/>
                </a:solidFill>
                <a:highlight>
                  <a:srgbClr val="DFD1DE"/>
                </a:highlight>
              </a:rPr>
              <a:t>The worse pay crisis since the Napoleonic Wars</a:t>
            </a:r>
          </a:p>
        </p:txBody>
      </p:sp>
      <p:sp>
        <p:nvSpPr>
          <p:cNvPr id="3" name="TextBox 2">
            <a:extLst>
              <a:ext uri="{FF2B5EF4-FFF2-40B4-BE49-F238E27FC236}">
                <a16:creationId xmlns:a16="http://schemas.microsoft.com/office/drawing/2014/main" id="{03B2917F-9468-D58F-DAF4-D0009B73A093}"/>
              </a:ext>
            </a:extLst>
          </p:cNvPr>
          <p:cNvSpPr txBox="1"/>
          <p:nvPr/>
        </p:nvSpPr>
        <p:spPr>
          <a:xfrm>
            <a:off x="4225560" y="1860942"/>
            <a:ext cx="1719558" cy="914400"/>
          </a:xfrm>
          <a:prstGeom prst="rect">
            <a:avLst/>
          </a:prstGeom>
          <a:noFill/>
        </p:spPr>
        <p:txBody>
          <a:bodyPr wrap="square" lIns="0" tIns="0" rIns="0" bIns="0" rtlCol="0">
            <a:noAutofit/>
          </a:bodyPr>
          <a:lstStyle/>
          <a:p>
            <a:pPr>
              <a:lnSpc>
                <a:spcPct val="113000"/>
              </a:lnSpc>
              <a:spcAft>
                <a:spcPts val="60"/>
              </a:spcAft>
            </a:pPr>
            <a:r>
              <a:rPr lang="en-GB" sz="1600" b="1" dirty="0">
                <a:solidFill>
                  <a:schemeClr val="accent2"/>
                </a:solidFill>
                <a:highlight>
                  <a:srgbClr val="FFFF00"/>
                </a:highlight>
              </a:rPr>
              <a:t>1798-1822</a:t>
            </a:r>
          </a:p>
        </p:txBody>
      </p:sp>
      <p:sp>
        <p:nvSpPr>
          <p:cNvPr id="4" name="TextBox 3">
            <a:extLst>
              <a:ext uri="{FF2B5EF4-FFF2-40B4-BE49-F238E27FC236}">
                <a16:creationId xmlns:a16="http://schemas.microsoft.com/office/drawing/2014/main" id="{A95E8420-67D9-8E56-1E82-3B4E07F5B917}"/>
              </a:ext>
            </a:extLst>
          </p:cNvPr>
          <p:cNvSpPr txBox="1"/>
          <p:nvPr/>
        </p:nvSpPr>
        <p:spPr>
          <a:xfrm>
            <a:off x="5085339" y="914268"/>
            <a:ext cx="1719558" cy="299405"/>
          </a:xfrm>
          <a:prstGeom prst="rect">
            <a:avLst/>
          </a:prstGeom>
          <a:noFill/>
        </p:spPr>
        <p:txBody>
          <a:bodyPr wrap="square" lIns="0" tIns="0" rIns="0" bIns="0" rtlCol="0">
            <a:noAutofit/>
          </a:bodyPr>
          <a:lstStyle/>
          <a:p>
            <a:pPr>
              <a:lnSpc>
                <a:spcPct val="113000"/>
              </a:lnSpc>
              <a:spcAft>
                <a:spcPts val="60"/>
              </a:spcAft>
            </a:pPr>
            <a:r>
              <a:rPr lang="en-GB" sz="1600" dirty="0">
                <a:solidFill>
                  <a:schemeClr val="bg1"/>
                </a:solidFill>
                <a:highlight>
                  <a:srgbClr val="800080"/>
                </a:highlight>
              </a:rPr>
              <a:t>2008-2025</a:t>
            </a:r>
          </a:p>
        </p:txBody>
      </p:sp>
      <p:sp>
        <p:nvSpPr>
          <p:cNvPr id="5" name="TextBox 4">
            <a:extLst>
              <a:ext uri="{FF2B5EF4-FFF2-40B4-BE49-F238E27FC236}">
                <a16:creationId xmlns:a16="http://schemas.microsoft.com/office/drawing/2014/main" id="{2CA0D6BE-CFAE-DA48-1CDD-4B20FAC5C48A}"/>
              </a:ext>
            </a:extLst>
          </p:cNvPr>
          <p:cNvSpPr txBox="1"/>
          <p:nvPr/>
        </p:nvSpPr>
        <p:spPr>
          <a:xfrm>
            <a:off x="2120112" y="2245634"/>
            <a:ext cx="1658867" cy="459729"/>
          </a:xfrm>
          <a:prstGeom prst="rect">
            <a:avLst/>
          </a:prstGeom>
          <a:noFill/>
        </p:spPr>
        <p:txBody>
          <a:bodyPr wrap="square" lIns="0" tIns="0" rIns="0" bIns="0" rtlCol="0">
            <a:noAutofit/>
          </a:bodyPr>
          <a:lstStyle/>
          <a:p>
            <a:pPr>
              <a:lnSpc>
                <a:spcPct val="113000"/>
              </a:lnSpc>
              <a:spcAft>
                <a:spcPts val="60"/>
              </a:spcAft>
            </a:pPr>
            <a:r>
              <a:rPr lang="en-GB" sz="1600" dirty="0">
                <a:highlight>
                  <a:srgbClr val="808080"/>
                </a:highlight>
              </a:rPr>
              <a:t>All other pay crises</a:t>
            </a:r>
          </a:p>
        </p:txBody>
      </p:sp>
    </p:spTree>
    <p:extLst>
      <p:ext uri="{BB962C8B-B14F-4D97-AF65-F5344CB8AC3E}">
        <p14:creationId xmlns:p14="http://schemas.microsoft.com/office/powerpoint/2010/main" val="21848679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92CC21A-55C0-BBA4-5D55-6A8F2E1A8BF7}"/>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109252" y="453887"/>
            <a:ext cx="2902226" cy="3438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id="{7CD3923D-F737-5134-CB55-F5D5C45DDC84}"/>
              </a:ext>
            </a:extLst>
          </p:cNvPr>
          <p:cNvGraphicFramePr>
            <a:graphicFrameLocks noGrp="1"/>
          </p:cNvGraphicFramePr>
          <p:nvPr>
            <p:ph sz="quarter" idx="11"/>
            <p:extLst>
              <p:ext uri="{D42A27DB-BD31-4B8C-83A1-F6EECF244321}">
                <p14:modId xmlns:p14="http://schemas.microsoft.com/office/powerpoint/2010/main" val="408663108"/>
              </p:ext>
            </p:extLst>
          </p:nvPr>
        </p:nvGraphicFramePr>
        <p:xfrm>
          <a:off x="644525" y="318052"/>
          <a:ext cx="5464727" cy="3857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2565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D5ED8E03-C3BF-603F-71DB-E66A48CBD0BF}"/>
              </a:ext>
            </a:extLst>
          </p:cNvPr>
          <p:cNvPicPr>
            <a:picLocks noGrp="1" noChangeAspect="1"/>
          </p:cNvPicPr>
          <p:nvPr>
            <p:ph sz="quarter" idx="11"/>
          </p:nvPr>
        </p:nvPicPr>
        <p:blipFill>
          <a:blip r:embed="rId2"/>
          <a:stretch>
            <a:fillRect/>
          </a:stretch>
        </p:blipFill>
        <p:spPr>
          <a:xfrm>
            <a:off x="234394" y="256032"/>
            <a:ext cx="3569510" cy="3986479"/>
          </a:xfrm>
        </p:spPr>
      </p:pic>
      <p:sp>
        <p:nvSpPr>
          <p:cNvPr id="6" name="Content Placeholder 5">
            <a:extLst>
              <a:ext uri="{FF2B5EF4-FFF2-40B4-BE49-F238E27FC236}">
                <a16:creationId xmlns:a16="http://schemas.microsoft.com/office/drawing/2014/main" id="{8F2981B5-F457-E923-6E4B-BAD0202107C6}"/>
              </a:ext>
            </a:extLst>
          </p:cNvPr>
          <p:cNvSpPr>
            <a:spLocks noGrp="1"/>
          </p:cNvSpPr>
          <p:nvPr>
            <p:ph sz="quarter" idx="12"/>
          </p:nvPr>
        </p:nvSpPr>
        <p:spPr>
          <a:xfrm>
            <a:off x="4488464" y="188320"/>
            <a:ext cx="3756132" cy="2727000"/>
          </a:xfrm>
        </p:spPr>
        <p:txBody>
          <a:bodyPr/>
          <a:lstStyle/>
          <a:p>
            <a:r>
              <a:rPr lang="en-GB" sz="2000" b="1" i="0" dirty="0">
                <a:solidFill>
                  <a:schemeClr val="accent2"/>
                </a:solidFill>
                <a:effectLst/>
              </a:rPr>
              <a:t>Governor on profits</a:t>
            </a:r>
            <a:r>
              <a:rPr lang="en-GB" sz="2000" b="0" i="0" dirty="0">
                <a:solidFill>
                  <a:srgbClr val="0F1419"/>
                </a:solidFill>
                <a:effectLst/>
              </a:rPr>
              <a:t>, Mar. 23: </a:t>
            </a:r>
          </a:p>
          <a:p>
            <a:r>
              <a:rPr lang="en-GB" sz="2000" b="0" i="0" dirty="0">
                <a:solidFill>
                  <a:srgbClr val="0F1419"/>
                </a:solidFill>
                <a:effectLst/>
              </a:rPr>
              <a:t>"</a:t>
            </a:r>
            <a:r>
              <a:rPr lang="en-GB" sz="2000" b="0" i="1" dirty="0">
                <a:solidFill>
                  <a:srgbClr val="0F1419"/>
                </a:solidFill>
                <a:effectLst/>
              </a:rPr>
              <a:t>when companies set prices I understand that they have to reflect the costs they face</a:t>
            </a:r>
            <a:r>
              <a:rPr lang="en-GB" sz="2000" b="0" i="0" dirty="0">
                <a:solidFill>
                  <a:srgbClr val="0F1419"/>
                </a:solidFill>
                <a:effectLst/>
              </a:rPr>
              <a:t>" </a:t>
            </a:r>
          </a:p>
          <a:p>
            <a:r>
              <a:rPr lang="en-GB" sz="2000" b="0" i="0" dirty="0">
                <a:solidFill>
                  <a:srgbClr val="0F1419"/>
                </a:solidFill>
                <a:effectLst/>
              </a:rPr>
              <a:t>[Q. "So companies ... have to take a hit to profits?"] </a:t>
            </a:r>
          </a:p>
          <a:p>
            <a:r>
              <a:rPr lang="en-GB" sz="2000" b="0" i="0" dirty="0">
                <a:solidFill>
                  <a:srgbClr val="0F1419"/>
                </a:solidFill>
                <a:effectLst/>
              </a:rPr>
              <a:t>"</a:t>
            </a:r>
            <a:r>
              <a:rPr lang="en-GB" sz="2000" b="0" i="1" dirty="0">
                <a:solidFill>
                  <a:srgbClr val="0F1419"/>
                </a:solidFill>
                <a:effectLst/>
              </a:rPr>
              <a:t>No I am not saying that</a:t>
            </a:r>
            <a:r>
              <a:rPr lang="en-GB" sz="2000" b="0" i="0" dirty="0">
                <a:solidFill>
                  <a:srgbClr val="0F1419"/>
                </a:solidFill>
                <a:effectLst/>
              </a:rPr>
              <a:t>" </a:t>
            </a:r>
          </a:p>
          <a:p>
            <a:endParaRPr lang="en-GB" sz="2000" b="0" i="0" dirty="0">
              <a:solidFill>
                <a:srgbClr val="0F1419"/>
              </a:solidFill>
              <a:effectLst/>
            </a:endParaRPr>
          </a:p>
          <a:p>
            <a:r>
              <a:rPr lang="en-GB" sz="2000" b="1" i="0" dirty="0">
                <a:solidFill>
                  <a:schemeClr val="accent2"/>
                </a:solidFill>
                <a:effectLst/>
              </a:rPr>
              <a:t>Governor on wages</a:t>
            </a:r>
            <a:r>
              <a:rPr lang="en-GB" sz="2000" b="0" i="0" dirty="0">
                <a:solidFill>
                  <a:srgbClr val="0F1419"/>
                </a:solidFill>
                <a:effectLst/>
              </a:rPr>
              <a:t>, Feb. 22: </a:t>
            </a:r>
          </a:p>
          <a:p>
            <a:r>
              <a:rPr lang="en-GB" sz="2000" b="0" i="0" dirty="0">
                <a:solidFill>
                  <a:srgbClr val="0F1419"/>
                </a:solidFill>
                <a:effectLst/>
              </a:rPr>
              <a:t>"</a:t>
            </a:r>
            <a:r>
              <a:rPr lang="en-GB" sz="2000" b="0" i="1" dirty="0">
                <a:solidFill>
                  <a:srgbClr val="0F1419"/>
                </a:solidFill>
                <a:effectLst/>
              </a:rPr>
              <a:t>we do need to see a moderation of wage rises. That's painful</a:t>
            </a:r>
            <a:r>
              <a:rPr lang="en-GB" sz="2000" b="0" i="0" dirty="0">
                <a:solidFill>
                  <a:srgbClr val="0F1419"/>
                </a:solidFill>
                <a:effectLst/>
              </a:rPr>
              <a:t>"</a:t>
            </a:r>
            <a:endParaRPr lang="en-GB" sz="2000" dirty="0"/>
          </a:p>
        </p:txBody>
      </p:sp>
      <p:pic>
        <p:nvPicPr>
          <p:cNvPr id="3" name="Picture 2">
            <a:extLst>
              <a:ext uri="{FF2B5EF4-FFF2-40B4-BE49-F238E27FC236}">
                <a16:creationId xmlns:a16="http://schemas.microsoft.com/office/drawing/2014/main" id="{F8F3837B-8AD8-4D01-6110-FAFBD223989B}"/>
              </a:ext>
            </a:extLst>
          </p:cNvPr>
          <p:cNvPicPr>
            <a:picLocks noChangeAspect="1"/>
          </p:cNvPicPr>
          <p:nvPr/>
        </p:nvPicPr>
        <p:blipFill>
          <a:blip r:embed="rId3"/>
          <a:stretch>
            <a:fillRect/>
          </a:stretch>
        </p:blipFill>
        <p:spPr>
          <a:xfrm>
            <a:off x="1556915" y="2838540"/>
            <a:ext cx="2725399" cy="2048928"/>
          </a:xfrm>
          <a:prstGeom prst="rect">
            <a:avLst/>
          </a:prstGeom>
        </p:spPr>
      </p:pic>
    </p:spTree>
    <p:extLst>
      <p:ext uri="{BB962C8B-B14F-4D97-AF65-F5344CB8AC3E}">
        <p14:creationId xmlns:p14="http://schemas.microsoft.com/office/powerpoint/2010/main" val="28190532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BA11-0AD0-413A-E9C2-F4F14212583F}"/>
              </a:ext>
            </a:extLst>
          </p:cNvPr>
          <p:cNvSpPr>
            <a:spLocks noGrp="1"/>
          </p:cNvSpPr>
          <p:nvPr>
            <p:ph type="title"/>
          </p:nvPr>
        </p:nvSpPr>
        <p:spPr/>
        <p:txBody>
          <a:bodyPr/>
          <a:lstStyle/>
          <a:p>
            <a:endParaRPr lang="en-GB"/>
          </a:p>
        </p:txBody>
      </p:sp>
      <p:pic>
        <p:nvPicPr>
          <p:cNvPr id="4" name="Picture 4" descr="Chart&#10;&#10;Description automatically generated">
            <a:extLst>
              <a:ext uri="{FF2B5EF4-FFF2-40B4-BE49-F238E27FC236}">
                <a16:creationId xmlns:a16="http://schemas.microsoft.com/office/drawing/2014/main" id="{376B78DD-BCC6-81DA-E6E0-3667DA244DEC}"/>
              </a:ext>
            </a:extLst>
          </p:cNvPr>
          <p:cNvPicPr>
            <a:picLocks noGrp="1" noChangeAspect="1"/>
          </p:cNvPicPr>
          <p:nvPr>
            <p:ph sz="quarter" idx="11"/>
          </p:nvPr>
        </p:nvPicPr>
        <p:blipFill>
          <a:blip r:embed="rId2"/>
          <a:stretch>
            <a:fillRect/>
          </a:stretch>
        </p:blipFill>
        <p:spPr>
          <a:xfrm>
            <a:off x="2344107" y="-40257"/>
            <a:ext cx="4138360" cy="5368839"/>
          </a:xfrm>
        </p:spPr>
      </p:pic>
    </p:spTree>
    <p:extLst>
      <p:ext uri="{BB962C8B-B14F-4D97-AF65-F5344CB8AC3E}">
        <p14:creationId xmlns:p14="http://schemas.microsoft.com/office/powerpoint/2010/main" val="38530493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8D2C5-97AC-1F2E-B1A4-C783A5C1541F}"/>
              </a:ext>
            </a:extLst>
          </p:cNvPr>
          <p:cNvSpPr>
            <a:spLocks noGrp="1"/>
          </p:cNvSpPr>
          <p:nvPr>
            <p:ph type="title"/>
          </p:nvPr>
        </p:nvSpPr>
        <p:spPr>
          <a:xfrm>
            <a:off x="678600" y="-208825"/>
            <a:ext cx="7786800" cy="800116"/>
          </a:xfrm>
        </p:spPr>
        <p:txBody>
          <a:bodyPr/>
          <a:lstStyle/>
          <a:p>
            <a:r>
              <a:rPr lang="en-GB" dirty="0"/>
              <a:t>IMF:</a:t>
            </a:r>
          </a:p>
        </p:txBody>
      </p:sp>
      <p:pic>
        <p:nvPicPr>
          <p:cNvPr id="5122" name="Picture 2" descr="Image">
            <a:extLst>
              <a:ext uri="{FF2B5EF4-FFF2-40B4-BE49-F238E27FC236}">
                <a16:creationId xmlns:a16="http://schemas.microsoft.com/office/drawing/2014/main" id="{65917A2C-CED0-1831-FB9E-112803A5EE69}"/>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749102" y="191233"/>
            <a:ext cx="3232688" cy="4144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a:extLst>
              <a:ext uri="{FF2B5EF4-FFF2-40B4-BE49-F238E27FC236}">
                <a16:creationId xmlns:a16="http://schemas.microsoft.com/office/drawing/2014/main" id="{3C040BDC-2125-3BE5-751B-5420AB81FD89}"/>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5198532" y="143978"/>
            <a:ext cx="3535679" cy="423874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52F1D1C-9CB1-02D7-0C2E-4B1019396B02}"/>
              </a:ext>
            </a:extLst>
          </p:cNvPr>
          <p:cNvSpPr/>
          <p:nvPr/>
        </p:nvSpPr>
        <p:spPr>
          <a:xfrm>
            <a:off x="5198532" y="591291"/>
            <a:ext cx="3055452" cy="3528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8546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3CB3-29B7-50A1-294A-B70C51548160}"/>
              </a:ext>
            </a:extLst>
          </p:cNvPr>
          <p:cNvSpPr>
            <a:spLocks noGrp="1"/>
          </p:cNvSpPr>
          <p:nvPr>
            <p:ph type="title"/>
          </p:nvPr>
        </p:nvSpPr>
        <p:spPr/>
        <p:txBody>
          <a:bodyPr/>
          <a:lstStyle/>
          <a:p>
            <a:r>
              <a:rPr lang="en-GB" dirty="0"/>
              <a:t>Andrew Sentance, </a:t>
            </a:r>
            <a:r>
              <a:rPr lang="en-GB" i="1" dirty="0"/>
              <a:t>The Times</a:t>
            </a:r>
            <a:r>
              <a:rPr lang="en-GB" dirty="0"/>
              <a:t>, 23 Jan. 2023 </a:t>
            </a:r>
          </a:p>
        </p:txBody>
      </p:sp>
      <p:sp>
        <p:nvSpPr>
          <p:cNvPr id="3" name="Content Placeholder 2">
            <a:extLst>
              <a:ext uri="{FF2B5EF4-FFF2-40B4-BE49-F238E27FC236}">
                <a16:creationId xmlns:a16="http://schemas.microsoft.com/office/drawing/2014/main" id="{9FB1DE64-E1E6-50CD-CC41-C60BA3667EE3}"/>
              </a:ext>
            </a:extLst>
          </p:cNvPr>
          <p:cNvSpPr>
            <a:spLocks noGrp="1"/>
          </p:cNvSpPr>
          <p:nvPr>
            <p:ph sz="quarter" idx="11"/>
          </p:nvPr>
        </p:nvSpPr>
        <p:spPr/>
        <p:txBody>
          <a:bodyPr/>
          <a:lstStyle/>
          <a:p>
            <a:r>
              <a:rPr lang="en-GB" sz="1800" kern="100" dirty="0">
                <a:solidFill>
                  <a:srgbClr val="333333"/>
                </a:solidFill>
                <a:effectLst/>
                <a:latin typeface="TimesDigitalW04-Regular"/>
                <a:ea typeface="Calibri" panose="020F0502020204030204" pitchFamily="34" charset="0"/>
                <a:cs typeface="Times New Roman" panose="02020603050405020304" pitchFamily="18" charset="0"/>
              </a:rPr>
              <a:t> It has neglected the retail prices index — a long-established and well-respected inflation measure — and has not sought to repair its defects. It has promoted its own view of measuring inflation, based on the controversial methodology of CPIH. And it has not recognised the fact that no one is using or referring to its favoured measure.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332803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29FB-55FF-FCF2-C39A-F0D5FEB83B6F}"/>
              </a:ext>
            </a:extLst>
          </p:cNvPr>
          <p:cNvSpPr>
            <a:spLocks noGrp="1"/>
          </p:cNvSpPr>
          <p:nvPr>
            <p:ph type="title"/>
          </p:nvPr>
        </p:nvSpPr>
        <p:spPr/>
        <p:txBody>
          <a:bodyPr/>
          <a:lstStyle/>
          <a:p>
            <a:r>
              <a:rPr lang="en-GB" dirty="0"/>
              <a:t>Differences between measures</a:t>
            </a:r>
          </a:p>
        </p:txBody>
      </p:sp>
      <p:graphicFrame>
        <p:nvGraphicFramePr>
          <p:cNvPr id="4" name="Content Placeholder 3">
            <a:extLst>
              <a:ext uri="{FF2B5EF4-FFF2-40B4-BE49-F238E27FC236}">
                <a16:creationId xmlns:a16="http://schemas.microsoft.com/office/drawing/2014/main" id="{00000000-0008-0000-0100-000023E81100}"/>
              </a:ext>
            </a:extLst>
          </p:cNvPr>
          <p:cNvGraphicFramePr>
            <a:graphicFrameLocks noGrp="1"/>
          </p:cNvGraphicFramePr>
          <p:nvPr>
            <p:ph sz="quarter" idx="11"/>
            <p:extLst>
              <p:ext uri="{D42A27DB-BD31-4B8C-83A1-F6EECF244321}">
                <p14:modId xmlns:p14="http://schemas.microsoft.com/office/powerpoint/2010/main" val="1567272974"/>
              </p:ext>
            </p:extLst>
          </p:nvPr>
        </p:nvGraphicFramePr>
        <p:xfrm>
          <a:off x="458994" y="726671"/>
          <a:ext cx="8392397" cy="4296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3040618"/>
      </p:ext>
    </p:extLst>
  </p:cSld>
  <p:clrMapOvr>
    <a:masterClrMapping/>
  </p:clrMapOvr>
  <p:transition>
    <p:fade/>
  </p:transition>
</p:sld>
</file>

<file path=ppt/theme/theme1.xml><?xml version="1.0" encoding="utf-8"?>
<a:theme xmlns:a="http://schemas.openxmlformats.org/drawingml/2006/main" name="TUC layouts">
  <a:themeElements>
    <a:clrScheme name="TUC Aubergine">
      <a:dk1>
        <a:srgbClr val="1D1D1D"/>
      </a:dk1>
      <a:lt1>
        <a:srgbClr val="FFFFFF"/>
      </a:lt1>
      <a:dk2>
        <a:srgbClr val="999999"/>
      </a:dk2>
      <a:lt2>
        <a:srgbClr val="CCCCCC"/>
      </a:lt2>
      <a:accent1>
        <a:srgbClr val="8F2F68"/>
      </a:accent1>
      <a:accent2>
        <a:srgbClr val="63184B"/>
      </a:accent2>
      <a:accent3>
        <a:srgbClr val="D8BF22"/>
      </a:accent3>
      <a:accent4>
        <a:srgbClr val="867B49"/>
      </a:accent4>
      <a:accent5>
        <a:srgbClr val="3EADB6"/>
      </a:accent5>
      <a:accent6>
        <a:srgbClr val="457178"/>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extLst>
    <a:ext uri="{05A4C25C-085E-4340-85A3-A5531E510DB2}">
      <thm15:themeFamily xmlns:thm15="http://schemas.microsoft.com/office/thememl/2012/main" name="TUC 2017 PowerPoint Template 16x9 - Aubergine - Final.potx" id="{6781DE01-ABF5-41EC-A9E0-765703F15160}" vid="{30FCDE52-B346-4112-8DB9-6EE5BAE16958}"/>
    </a:ext>
  </a:ext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UC brand">
    <a:dk1>
      <a:sysClr val="windowText" lastClr="000000"/>
    </a:dk1>
    <a:lt1>
      <a:sysClr val="window" lastClr="FFFFFF"/>
    </a:lt1>
    <a:dk2>
      <a:srgbClr val="44546A"/>
    </a:dk2>
    <a:lt2>
      <a:srgbClr val="E7E6E6"/>
    </a:lt2>
    <a:accent1>
      <a:srgbClr val="3EADB6"/>
    </a:accent1>
    <a:accent2>
      <a:srgbClr val="D8BF22"/>
    </a:accent2>
    <a:accent3>
      <a:srgbClr val="9BA185"/>
    </a:accent3>
    <a:accent4>
      <a:srgbClr val="8F2F68"/>
    </a:accent4>
    <a:accent5>
      <a:srgbClr val="DC8100"/>
    </a:accent5>
    <a:accent6>
      <a:srgbClr val="DC004E"/>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c7089a6-7e34-4da5-8d2b-dd7bb62097c5" xsi:nil="true"/>
    <_ip_UnifiedCompliancePolicyProperties xmlns="http://schemas.microsoft.com/sharepoint/v3" xsi:nil="true"/>
    <lcf76f155ced4ddcb4097134ff3c332f xmlns="7f84c06d-aab4-4666-acbc-dd8b8feace10">
      <Terms xmlns="http://schemas.microsoft.com/office/infopath/2007/PartnerControls"/>
    </lcf76f155ced4ddcb4097134ff3c332f>
    <MediaLengthInSeconds xmlns="7f84c06d-aab4-4666-acbc-dd8b8feace10" xsi:nil="true"/>
    <SharedWithUsers xmlns="c21c95aa-95dc-4e70-b944-a996db0d6de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8" ma:contentTypeDescription="Create a new document." ma:contentTypeScope="" ma:versionID="3b49ee9c148efdb6845907c56ec5eec6">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2979c80377a6e833ac4d2967dca12a94"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99AC1-221B-4D70-84CF-4356E54179FF}">
  <ds:schemaRefs>
    <ds:schemaRef ds:uri="c21c95aa-95dc-4e70-b944-a996db0d6de7"/>
    <ds:schemaRef ds:uri="http://purl.org/dc/terms/"/>
    <ds:schemaRef ds:uri="http://schemas.openxmlformats.org/package/2006/metadata/core-properties"/>
    <ds:schemaRef ds:uri="7f84c06d-aab4-4666-acbc-dd8b8feace10"/>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4c7089a6-7e34-4da5-8d2b-dd7bb62097c5"/>
    <ds:schemaRef ds:uri="http://www.w3.org/XML/1998/namespace"/>
  </ds:schemaRefs>
</ds:datastoreItem>
</file>

<file path=customXml/itemProps2.xml><?xml version="1.0" encoding="utf-8"?>
<ds:datastoreItem xmlns:ds="http://schemas.openxmlformats.org/officeDocument/2006/customXml" ds:itemID="{E48B2319-B6EA-496B-A3C0-2B901D2FA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4c06d-aab4-4666-acbc-dd8b8feace10"/>
    <ds:schemaRef ds:uri="c21c95aa-95dc-4e70-b944-a996db0d6de7"/>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701006-7652-4BF7-B796-4818FA21D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16 x 9 ratio Aubergine</Template>
  <TotalTime>599</TotalTime>
  <Words>441</Words>
  <Application>Microsoft Office PowerPoint</Application>
  <PresentationFormat>On-screen Show (16:9)</PresentationFormat>
  <Paragraphs>49</Paragraphs>
  <Slides>14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Segoe UI Light</vt:lpstr>
      <vt:lpstr>Times New Roman</vt:lpstr>
      <vt:lpstr>Symbol</vt:lpstr>
      <vt:lpstr>Futura Medium</vt:lpstr>
      <vt:lpstr>TwitterChirp</vt:lpstr>
      <vt:lpstr>Arial</vt:lpstr>
      <vt:lpstr>Wingdings</vt:lpstr>
      <vt:lpstr>Segoe UI</vt:lpstr>
      <vt:lpstr>Rockwell</vt:lpstr>
      <vt:lpstr>Calibri</vt:lpstr>
      <vt:lpstr>TimesDigitalW04-Regular</vt:lpstr>
      <vt:lpstr>TUC layouts</vt:lpstr>
      <vt:lpstr>A view from Trade Unions</vt:lpstr>
      <vt:lpstr>PowerPoint Presentation</vt:lpstr>
      <vt:lpstr>The worse pay crisis since the Napoleonic Wars</vt:lpstr>
      <vt:lpstr>PowerPoint Presentation</vt:lpstr>
      <vt:lpstr>PowerPoint Presentation</vt:lpstr>
      <vt:lpstr>PowerPoint Presentation</vt:lpstr>
      <vt:lpstr>IMF:</vt:lpstr>
      <vt:lpstr>Andrew Sentance, The Times, 23 Jan. 2023 </vt:lpstr>
      <vt:lpstr>Differences between measures</vt:lpstr>
      <vt:lpstr>Groups of interest by measure</vt:lpstr>
      <vt:lpstr>TUC General Council statement, 18 Nov. 2020</vt:lpstr>
      <vt:lpstr>What am I and why? </vt:lpstr>
      <vt:lpstr>J. K. Galbraith, 'The war against the poor’  The Observer, 29 September 1996</vt:lpstr>
      <vt:lpstr>PowerPoint Presentation</vt:lpstr>
    </vt:vector>
  </TitlesOfParts>
  <Manager>Rob Saunders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view from Trade Unions</dc:title>
  <dc:creator>Geoff Tily</dc:creator>
  <cp:lastModifiedBy>Geoff Tily</cp:lastModifiedBy>
  <cp:revision>7</cp:revision>
  <cp:lastPrinted>2023-05-18T08:26:21Z</cp:lastPrinted>
  <dcterms:created xsi:type="dcterms:W3CDTF">2023-05-10T07:44:35Z</dcterms:created>
  <dcterms:modified xsi:type="dcterms:W3CDTF">2023-05-18T11:54:26Z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ContentTypeId">
    <vt:lpwstr>0x010100BA8C43C7D3003748A5DD6B68236E50AD</vt:lpwstr>
  </property>
  <property fmtid="{D5CDD505-2E9C-101B-9397-08002B2CF9AE}" pid="5" name="MediaServiceImageTags">
    <vt:lpwstr/>
  </property>
  <property fmtid="{D5CDD505-2E9C-101B-9397-08002B2CF9AE}" pid="6" name="_ColorHex">
    <vt:lpwstr/>
  </property>
  <property fmtid="{D5CDD505-2E9C-101B-9397-08002B2CF9AE}" pid="7" name="ComplianceAssetId">
    <vt:lpwstr/>
  </property>
  <property fmtid="{D5CDD505-2E9C-101B-9397-08002B2CF9AE}" pid="8" name="_ExtendedDescription">
    <vt:lpwstr/>
  </property>
  <property fmtid="{D5CDD505-2E9C-101B-9397-08002B2CF9AE}" pid="9" name="_ColorTag">
    <vt:lpwstr/>
  </property>
  <property fmtid="{D5CDD505-2E9C-101B-9397-08002B2CF9AE}" pid="10" name="TriggerFlowInfo">
    <vt:lpwstr/>
  </property>
  <property fmtid="{D5CDD505-2E9C-101B-9397-08002B2CF9AE}" pid="11" name="_Emoji">
    <vt:lpwstr/>
  </property>
</Properties>
</file>