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8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A718AF-8B9E-4CF4-BA09-FEE77173C611}" v="54" dt="2023-05-16T12:50:37.1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7" d="100"/>
          <a:sy n="87" d="100"/>
        </p:scale>
        <p:origin x="156"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rder, Matthew" userId="849bf911-0f55-431a-ac57-97b024c245d7" providerId="ADAL" clId="{60397085-791C-4B82-B2AD-DE044F640B16}"/>
    <pc:docChg chg="modSld">
      <pc:chgData name="Corder, Matthew" userId="849bf911-0f55-431a-ac57-97b024c245d7" providerId="ADAL" clId="{60397085-791C-4B82-B2AD-DE044F640B16}" dt="2023-05-11T09:31:50.199" v="56" actId="20577"/>
      <pc:docMkLst>
        <pc:docMk/>
      </pc:docMkLst>
      <pc:sldChg chg="modSp mod">
        <pc:chgData name="Corder, Matthew" userId="849bf911-0f55-431a-ac57-97b024c245d7" providerId="ADAL" clId="{60397085-791C-4B82-B2AD-DE044F640B16}" dt="2023-05-11T09:31:50.199" v="56" actId="20577"/>
        <pc:sldMkLst>
          <pc:docMk/>
          <pc:sldMk cId="1877416316" sldId="282"/>
        </pc:sldMkLst>
        <pc:spChg chg="mod">
          <ac:chgData name="Corder, Matthew" userId="849bf911-0f55-431a-ac57-97b024c245d7" providerId="ADAL" clId="{60397085-791C-4B82-B2AD-DE044F640B16}" dt="2023-05-11T09:30:56.745" v="27" actId="20577"/>
          <ac:spMkLst>
            <pc:docMk/>
            <pc:sldMk cId="1877416316" sldId="282"/>
            <ac:spMk id="5" creationId="{8C3CCC51-88C7-47CE-97A4-77A903222901}"/>
          </ac:spMkLst>
        </pc:spChg>
        <pc:graphicFrameChg chg="mod">
          <ac:chgData name="Corder, Matthew" userId="849bf911-0f55-431a-ac57-97b024c245d7" providerId="ADAL" clId="{60397085-791C-4B82-B2AD-DE044F640B16}" dt="2023-05-11T09:31:50.199" v="56" actId="20577"/>
          <ac:graphicFrameMkLst>
            <pc:docMk/>
            <pc:sldMk cId="1877416316" sldId="282"/>
            <ac:graphicFrameMk id="2" creationId="{05F73255-E82B-8AAC-2806-A615ED4CBCF6}"/>
          </ac:graphicFrameMkLst>
        </pc:graphicFrameChg>
      </pc:sldChg>
    </pc:docChg>
  </pc:docChgLst>
  <pc:docChgLst>
    <pc:chgData name="Corder, Matthew" userId="849bf911-0f55-431a-ac57-97b024c245d7" providerId="ADAL" clId="{26A718AF-8B9E-4CF4-BA09-FEE77173C611}"/>
    <pc:docChg chg="undo custSel modSld">
      <pc:chgData name="Corder, Matthew" userId="849bf911-0f55-431a-ac57-97b024c245d7" providerId="ADAL" clId="{26A718AF-8B9E-4CF4-BA09-FEE77173C611}" dt="2023-05-16T12:50:37.190" v="69" actId="20577"/>
      <pc:docMkLst>
        <pc:docMk/>
      </pc:docMkLst>
      <pc:sldChg chg="addSp delSp modSp mod">
        <pc:chgData name="Corder, Matthew" userId="849bf911-0f55-431a-ac57-97b024c245d7" providerId="ADAL" clId="{26A718AF-8B9E-4CF4-BA09-FEE77173C611}" dt="2023-05-16T12:50:37.190" v="69" actId="20577"/>
        <pc:sldMkLst>
          <pc:docMk/>
          <pc:sldMk cId="1877416316" sldId="282"/>
        </pc:sldMkLst>
        <pc:spChg chg="mod">
          <ac:chgData name="Corder, Matthew" userId="849bf911-0f55-431a-ac57-97b024c245d7" providerId="ADAL" clId="{26A718AF-8B9E-4CF4-BA09-FEE77173C611}" dt="2023-05-16T12:50:11.571" v="15" actId="1076"/>
          <ac:spMkLst>
            <pc:docMk/>
            <pc:sldMk cId="1877416316" sldId="282"/>
            <ac:spMk id="4" creationId="{58AA77AB-8C24-765C-14F7-49A7977AA7D3}"/>
          </ac:spMkLst>
        </pc:spChg>
        <pc:spChg chg="del">
          <ac:chgData name="Corder, Matthew" userId="849bf911-0f55-431a-ac57-97b024c245d7" providerId="ADAL" clId="{26A718AF-8B9E-4CF4-BA09-FEE77173C611}" dt="2023-05-16T12:49:53.350" v="2" actId="478"/>
          <ac:spMkLst>
            <pc:docMk/>
            <pc:sldMk cId="1877416316" sldId="282"/>
            <ac:spMk id="8" creationId="{E74A4260-9329-6071-CDA0-ACE4A496BFAA}"/>
          </ac:spMkLst>
        </pc:spChg>
        <pc:spChg chg="add del">
          <ac:chgData name="Corder, Matthew" userId="849bf911-0f55-431a-ac57-97b024c245d7" providerId="ADAL" clId="{26A718AF-8B9E-4CF4-BA09-FEE77173C611}" dt="2023-05-16T12:49:43.482" v="1" actId="478"/>
          <ac:spMkLst>
            <pc:docMk/>
            <pc:sldMk cId="1877416316" sldId="282"/>
            <ac:spMk id="14" creationId="{C398889C-6763-30E7-A2C3-97825527F332}"/>
          </ac:spMkLst>
        </pc:spChg>
        <pc:graphicFrameChg chg="mod">
          <ac:chgData name="Corder, Matthew" userId="849bf911-0f55-431a-ac57-97b024c245d7" providerId="ADAL" clId="{26A718AF-8B9E-4CF4-BA09-FEE77173C611}" dt="2023-05-16T12:50:37.190" v="69" actId="20577"/>
          <ac:graphicFrameMkLst>
            <pc:docMk/>
            <pc:sldMk cId="1877416316" sldId="282"/>
            <ac:graphicFrameMk id="2" creationId="{05F73255-E82B-8AAC-2806-A615ED4CBCF6}"/>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25282A-19B2-4149-9524-2281207DFB25}"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GB"/>
        </a:p>
      </dgm:t>
    </dgm:pt>
    <dgm:pt modelId="{4287534D-3EA5-484A-AB5E-919C308328B6}">
      <dgm:prSet phldrT="[Text]"/>
      <dgm:spPr/>
      <dgm:t>
        <a:bodyPr/>
        <a:lstStyle/>
        <a:p>
          <a:r>
            <a:rPr lang="en-GB" b="1" dirty="0"/>
            <a:t>CPIH</a:t>
          </a:r>
          <a:r>
            <a:rPr lang="en-GB" dirty="0"/>
            <a:t> – </a:t>
          </a:r>
          <a:r>
            <a:rPr lang="en-GB" b="1" dirty="0"/>
            <a:t>Headline measure</a:t>
          </a:r>
          <a:r>
            <a:rPr lang="en-GB" dirty="0"/>
            <a:t>, Consumer prices index including owner occupiers' housing (OOH) costs</a:t>
          </a:r>
        </a:p>
      </dgm:t>
    </dgm:pt>
    <dgm:pt modelId="{A2EBB39A-39F1-4B7D-867F-97EBB9035104}" type="parTrans" cxnId="{23878D53-724B-4EAE-B7E0-AB730CC193C5}">
      <dgm:prSet/>
      <dgm:spPr/>
      <dgm:t>
        <a:bodyPr/>
        <a:lstStyle/>
        <a:p>
          <a:endParaRPr lang="en-GB"/>
        </a:p>
      </dgm:t>
    </dgm:pt>
    <dgm:pt modelId="{1F1209A6-BD61-460C-8F40-35AB7C96F5F3}" type="sibTrans" cxnId="{23878D53-724B-4EAE-B7E0-AB730CC193C5}">
      <dgm:prSet/>
      <dgm:spPr/>
      <dgm:t>
        <a:bodyPr/>
        <a:lstStyle/>
        <a:p>
          <a:endParaRPr lang="en-GB"/>
        </a:p>
      </dgm:t>
    </dgm:pt>
    <dgm:pt modelId="{EF9E48DB-45E2-4944-ACA1-5EA220456674}">
      <dgm:prSet phldrT="[Text]"/>
      <dgm:spPr/>
      <dgm:t>
        <a:bodyPr/>
        <a:lstStyle/>
        <a:p>
          <a:r>
            <a:rPr lang="en-GB" b="1" dirty="0"/>
            <a:t>CPI</a:t>
          </a:r>
          <a:r>
            <a:rPr lang="en-GB" dirty="0"/>
            <a:t> - Consumer prices index (HICP-consistent index for the UK)</a:t>
          </a:r>
        </a:p>
      </dgm:t>
    </dgm:pt>
    <dgm:pt modelId="{CFBF6D32-8BD5-470D-9EAF-A492628E6698}" type="parTrans" cxnId="{B7C73977-E583-41AC-AA76-29E60055091E}">
      <dgm:prSet/>
      <dgm:spPr/>
      <dgm:t>
        <a:bodyPr/>
        <a:lstStyle/>
        <a:p>
          <a:endParaRPr lang="en-GB"/>
        </a:p>
      </dgm:t>
    </dgm:pt>
    <dgm:pt modelId="{B982BE1B-EACE-4D1D-BDA0-02A3E2CE2AB9}" type="sibTrans" cxnId="{B7C73977-E583-41AC-AA76-29E60055091E}">
      <dgm:prSet/>
      <dgm:spPr/>
      <dgm:t>
        <a:bodyPr/>
        <a:lstStyle/>
        <a:p>
          <a:endParaRPr lang="en-GB"/>
        </a:p>
      </dgm:t>
    </dgm:pt>
    <dgm:pt modelId="{B97BB0D3-DECF-4CF3-B41F-7B8F4BB6EC59}">
      <dgm:prSet phldrT="[Text]"/>
      <dgm:spPr/>
      <dgm:t>
        <a:bodyPr/>
        <a:lstStyle/>
        <a:p>
          <a:r>
            <a:rPr lang="en-GB" b="1"/>
            <a:t>HCIs</a:t>
          </a:r>
          <a:r>
            <a:rPr lang="en-GB"/>
            <a:t> – Household </a:t>
          </a:r>
          <a:r>
            <a:rPr lang="en-GB">
              <a:latin typeface="Arial" panose="020B0604020202020204"/>
            </a:rPr>
            <a:t>Costs</a:t>
          </a:r>
          <a:r>
            <a:rPr lang="en-GB"/>
            <a:t> Indices (Experimental)</a:t>
          </a:r>
        </a:p>
      </dgm:t>
    </dgm:pt>
    <dgm:pt modelId="{A755B07E-F49D-4F7E-87C8-E5DF4B1261AF}" type="parTrans" cxnId="{1FCAE9EA-FF89-48A3-AA44-8F0D420609CC}">
      <dgm:prSet/>
      <dgm:spPr/>
      <dgm:t>
        <a:bodyPr/>
        <a:lstStyle/>
        <a:p>
          <a:endParaRPr lang="en-GB"/>
        </a:p>
      </dgm:t>
    </dgm:pt>
    <dgm:pt modelId="{7852CC52-CBFC-4806-8B90-47FB868558C3}" type="sibTrans" cxnId="{1FCAE9EA-FF89-48A3-AA44-8F0D420609CC}">
      <dgm:prSet/>
      <dgm:spPr/>
      <dgm:t>
        <a:bodyPr/>
        <a:lstStyle/>
        <a:p>
          <a:endParaRPr lang="en-GB"/>
        </a:p>
      </dgm:t>
    </dgm:pt>
    <dgm:pt modelId="{0C60F5B7-9746-4899-8E4E-7CF3DFAF6790}">
      <dgm:prSet/>
      <dgm:spPr/>
      <dgm:t>
        <a:bodyPr/>
        <a:lstStyle/>
        <a:p>
          <a:r>
            <a:rPr lang="en-GB"/>
            <a:t>Subgroup Analysis (CPIH and CPI)</a:t>
          </a:r>
        </a:p>
      </dgm:t>
    </dgm:pt>
    <dgm:pt modelId="{DD51163B-FE02-4700-8DE0-650622B154C5}" type="parTrans" cxnId="{52C695E5-210F-427E-890F-F2682AD832ED}">
      <dgm:prSet/>
      <dgm:spPr/>
      <dgm:t>
        <a:bodyPr/>
        <a:lstStyle/>
        <a:p>
          <a:endParaRPr lang="en-GB"/>
        </a:p>
      </dgm:t>
    </dgm:pt>
    <dgm:pt modelId="{89DE877F-BE05-4823-B348-EC67E21A6E23}" type="sibTrans" cxnId="{52C695E5-210F-427E-890F-F2682AD832ED}">
      <dgm:prSet/>
      <dgm:spPr/>
      <dgm:t>
        <a:bodyPr/>
        <a:lstStyle/>
        <a:p>
          <a:endParaRPr lang="en-GB"/>
        </a:p>
      </dgm:t>
    </dgm:pt>
    <dgm:pt modelId="{3E7B2D11-87EE-4E01-835E-F513E1E24057}">
      <dgm:prSet/>
      <dgm:spPr/>
      <dgm:t>
        <a:bodyPr/>
        <a:lstStyle/>
        <a:p>
          <a:r>
            <a:rPr lang="en-GB" dirty="0"/>
            <a:t>RPI - Legacy output (to use CPIH </a:t>
          </a:r>
          <a:r>
            <a:rPr lang="en-GB"/>
            <a:t>methodology from 2030)</a:t>
          </a:r>
        </a:p>
      </dgm:t>
    </dgm:pt>
    <dgm:pt modelId="{A65D4B98-70AE-490C-812D-7D64B3610780}" type="parTrans" cxnId="{CAAE3847-1E55-4B98-A002-F8AD2D419DEE}">
      <dgm:prSet/>
      <dgm:spPr/>
      <dgm:t>
        <a:bodyPr/>
        <a:lstStyle/>
        <a:p>
          <a:endParaRPr lang="en-GB"/>
        </a:p>
      </dgm:t>
    </dgm:pt>
    <dgm:pt modelId="{AA6C58CA-74D9-4B6B-9DC6-2068032A47DF}" type="sibTrans" cxnId="{CAAE3847-1E55-4B98-A002-F8AD2D419DEE}">
      <dgm:prSet/>
      <dgm:spPr/>
      <dgm:t>
        <a:bodyPr/>
        <a:lstStyle/>
        <a:p>
          <a:endParaRPr lang="en-GB"/>
        </a:p>
      </dgm:t>
    </dgm:pt>
    <dgm:pt modelId="{00600CE5-BB46-48B5-8D36-FB4C09AD806B}" type="pres">
      <dgm:prSet presAssocID="{1625282A-19B2-4149-9524-2281207DFB25}" presName="Name0" presStyleCnt="0">
        <dgm:presLayoutVars>
          <dgm:chMax val="7"/>
          <dgm:chPref val="7"/>
          <dgm:dir/>
        </dgm:presLayoutVars>
      </dgm:prSet>
      <dgm:spPr/>
    </dgm:pt>
    <dgm:pt modelId="{DBBF264F-25C1-40BE-8447-EDFE88E4C07A}" type="pres">
      <dgm:prSet presAssocID="{1625282A-19B2-4149-9524-2281207DFB25}" presName="Name1" presStyleCnt="0"/>
      <dgm:spPr/>
    </dgm:pt>
    <dgm:pt modelId="{3B673A2F-CF80-4B2F-8468-6B52F3B6455A}" type="pres">
      <dgm:prSet presAssocID="{1625282A-19B2-4149-9524-2281207DFB25}" presName="cycle" presStyleCnt="0"/>
      <dgm:spPr/>
    </dgm:pt>
    <dgm:pt modelId="{15150670-CEA2-4A0C-B643-8457D304D0BC}" type="pres">
      <dgm:prSet presAssocID="{1625282A-19B2-4149-9524-2281207DFB25}" presName="srcNode" presStyleLbl="node1" presStyleIdx="0" presStyleCnt="5"/>
      <dgm:spPr/>
    </dgm:pt>
    <dgm:pt modelId="{4E4B956C-0D6C-47EA-8707-607CB7AC7797}" type="pres">
      <dgm:prSet presAssocID="{1625282A-19B2-4149-9524-2281207DFB25}" presName="conn" presStyleLbl="parChTrans1D2" presStyleIdx="0" presStyleCnt="1"/>
      <dgm:spPr/>
    </dgm:pt>
    <dgm:pt modelId="{542C3E96-AB95-4B8A-A590-969E0F594DA2}" type="pres">
      <dgm:prSet presAssocID="{1625282A-19B2-4149-9524-2281207DFB25}" presName="extraNode" presStyleLbl="node1" presStyleIdx="0" presStyleCnt="5"/>
      <dgm:spPr/>
    </dgm:pt>
    <dgm:pt modelId="{E19F951B-F283-4134-92BA-C28250C2D76C}" type="pres">
      <dgm:prSet presAssocID="{1625282A-19B2-4149-9524-2281207DFB25}" presName="dstNode" presStyleLbl="node1" presStyleIdx="0" presStyleCnt="5"/>
      <dgm:spPr/>
    </dgm:pt>
    <dgm:pt modelId="{B53D53DA-E27B-47FB-97B4-AB031CAAB999}" type="pres">
      <dgm:prSet presAssocID="{4287534D-3EA5-484A-AB5E-919C308328B6}" presName="text_1" presStyleLbl="node1" presStyleIdx="0" presStyleCnt="5">
        <dgm:presLayoutVars>
          <dgm:bulletEnabled val="1"/>
        </dgm:presLayoutVars>
      </dgm:prSet>
      <dgm:spPr/>
    </dgm:pt>
    <dgm:pt modelId="{2476A66A-8220-4ED9-A0AB-09965D4D01ED}" type="pres">
      <dgm:prSet presAssocID="{4287534D-3EA5-484A-AB5E-919C308328B6}" presName="accent_1" presStyleCnt="0"/>
      <dgm:spPr/>
    </dgm:pt>
    <dgm:pt modelId="{CB33D081-6116-4F3A-ACDF-4E6666E0ECE9}" type="pres">
      <dgm:prSet presAssocID="{4287534D-3EA5-484A-AB5E-919C308328B6}" presName="accentRepeatNode" presStyleLbl="solidFgAcc1" presStyleIdx="0" presStyleCnt="5"/>
      <dgm:spPr/>
    </dgm:pt>
    <dgm:pt modelId="{420D4074-A86D-4960-A7C8-00A5BC900A5D}" type="pres">
      <dgm:prSet presAssocID="{EF9E48DB-45E2-4944-ACA1-5EA220456674}" presName="text_2" presStyleLbl="node1" presStyleIdx="1" presStyleCnt="5">
        <dgm:presLayoutVars>
          <dgm:bulletEnabled val="1"/>
        </dgm:presLayoutVars>
      </dgm:prSet>
      <dgm:spPr/>
    </dgm:pt>
    <dgm:pt modelId="{9C617CA2-D268-46FF-A345-221FDDF4A61A}" type="pres">
      <dgm:prSet presAssocID="{EF9E48DB-45E2-4944-ACA1-5EA220456674}" presName="accent_2" presStyleCnt="0"/>
      <dgm:spPr/>
    </dgm:pt>
    <dgm:pt modelId="{F8CF48C7-FCDA-4503-9846-2089B206D3AB}" type="pres">
      <dgm:prSet presAssocID="{EF9E48DB-45E2-4944-ACA1-5EA220456674}" presName="accentRepeatNode" presStyleLbl="solidFgAcc1" presStyleIdx="1" presStyleCnt="5"/>
      <dgm:spPr/>
    </dgm:pt>
    <dgm:pt modelId="{6F26AB83-E1B3-4AB0-A917-835BF1BA0FEC}" type="pres">
      <dgm:prSet presAssocID="{B97BB0D3-DECF-4CF3-B41F-7B8F4BB6EC59}" presName="text_3" presStyleLbl="node1" presStyleIdx="2" presStyleCnt="5">
        <dgm:presLayoutVars>
          <dgm:bulletEnabled val="1"/>
        </dgm:presLayoutVars>
      </dgm:prSet>
      <dgm:spPr/>
    </dgm:pt>
    <dgm:pt modelId="{36CBF635-C13F-48A3-AB20-E2F103CF0260}" type="pres">
      <dgm:prSet presAssocID="{B97BB0D3-DECF-4CF3-B41F-7B8F4BB6EC59}" presName="accent_3" presStyleCnt="0"/>
      <dgm:spPr/>
    </dgm:pt>
    <dgm:pt modelId="{605827E1-ACE3-4D43-9C0A-9BD35DD11B86}" type="pres">
      <dgm:prSet presAssocID="{B97BB0D3-DECF-4CF3-B41F-7B8F4BB6EC59}" presName="accentRepeatNode" presStyleLbl="solidFgAcc1" presStyleIdx="2" presStyleCnt="5"/>
      <dgm:spPr/>
    </dgm:pt>
    <dgm:pt modelId="{433CE911-6AE4-41EC-BA23-D7902E92967C}" type="pres">
      <dgm:prSet presAssocID="{0C60F5B7-9746-4899-8E4E-7CF3DFAF6790}" presName="text_4" presStyleLbl="node1" presStyleIdx="3" presStyleCnt="5">
        <dgm:presLayoutVars>
          <dgm:bulletEnabled val="1"/>
        </dgm:presLayoutVars>
      </dgm:prSet>
      <dgm:spPr/>
    </dgm:pt>
    <dgm:pt modelId="{32D62930-C90B-4729-A47E-458A89D3AF4B}" type="pres">
      <dgm:prSet presAssocID="{0C60F5B7-9746-4899-8E4E-7CF3DFAF6790}" presName="accent_4" presStyleCnt="0"/>
      <dgm:spPr/>
    </dgm:pt>
    <dgm:pt modelId="{C21878AF-D528-463D-B678-3754ABD04ACD}" type="pres">
      <dgm:prSet presAssocID="{0C60F5B7-9746-4899-8E4E-7CF3DFAF6790}" presName="accentRepeatNode" presStyleLbl="solidFgAcc1" presStyleIdx="3" presStyleCnt="5"/>
      <dgm:spPr/>
    </dgm:pt>
    <dgm:pt modelId="{F9C2FBA4-C0D5-4FE5-BC18-AE803922D1E4}" type="pres">
      <dgm:prSet presAssocID="{3E7B2D11-87EE-4E01-835E-F513E1E24057}" presName="text_5" presStyleLbl="node1" presStyleIdx="4" presStyleCnt="5">
        <dgm:presLayoutVars>
          <dgm:bulletEnabled val="1"/>
        </dgm:presLayoutVars>
      </dgm:prSet>
      <dgm:spPr/>
    </dgm:pt>
    <dgm:pt modelId="{1B4AF817-5482-4AE6-AD8E-37A8CB7B2F66}" type="pres">
      <dgm:prSet presAssocID="{3E7B2D11-87EE-4E01-835E-F513E1E24057}" presName="accent_5" presStyleCnt="0"/>
      <dgm:spPr/>
    </dgm:pt>
    <dgm:pt modelId="{24D73C3F-CE79-41FE-B3E8-AE713E0353ED}" type="pres">
      <dgm:prSet presAssocID="{3E7B2D11-87EE-4E01-835E-F513E1E24057}" presName="accentRepeatNode" presStyleLbl="solidFgAcc1" presStyleIdx="4" presStyleCnt="5"/>
      <dgm:spPr/>
    </dgm:pt>
  </dgm:ptLst>
  <dgm:cxnLst>
    <dgm:cxn modelId="{0541CA2D-0A1B-4A69-B946-91147555E1D4}" type="presOf" srcId="{1625282A-19B2-4149-9524-2281207DFB25}" destId="{00600CE5-BB46-48B5-8D36-FB4C09AD806B}" srcOrd="0" destOrd="0" presId="urn:microsoft.com/office/officeart/2008/layout/VerticalCurvedList"/>
    <dgm:cxn modelId="{145C935B-1A56-4939-8579-D6DFD684C2A0}" type="presOf" srcId="{3E7B2D11-87EE-4E01-835E-F513E1E24057}" destId="{F9C2FBA4-C0D5-4FE5-BC18-AE803922D1E4}" srcOrd="0" destOrd="0" presId="urn:microsoft.com/office/officeart/2008/layout/VerticalCurvedList"/>
    <dgm:cxn modelId="{0EF85942-CA86-434D-A76A-2DB065572720}" type="presOf" srcId="{EF9E48DB-45E2-4944-ACA1-5EA220456674}" destId="{420D4074-A86D-4960-A7C8-00A5BC900A5D}" srcOrd="0" destOrd="0" presId="urn:microsoft.com/office/officeart/2008/layout/VerticalCurvedList"/>
    <dgm:cxn modelId="{CAAE3847-1E55-4B98-A002-F8AD2D419DEE}" srcId="{1625282A-19B2-4149-9524-2281207DFB25}" destId="{3E7B2D11-87EE-4E01-835E-F513E1E24057}" srcOrd="4" destOrd="0" parTransId="{A65D4B98-70AE-490C-812D-7D64B3610780}" sibTransId="{AA6C58CA-74D9-4B6B-9DC6-2068032A47DF}"/>
    <dgm:cxn modelId="{23878D53-724B-4EAE-B7E0-AB730CC193C5}" srcId="{1625282A-19B2-4149-9524-2281207DFB25}" destId="{4287534D-3EA5-484A-AB5E-919C308328B6}" srcOrd="0" destOrd="0" parTransId="{A2EBB39A-39F1-4B7D-867F-97EBB9035104}" sibTransId="{1F1209A6-BD61-460C-8F40-35AB7C96F5F3}"/>
    <dgm:cxn modelId="{9D984955-D487-48FB-81BC-56831F56E331}" type="presOf" srcId="{0C60F5B7-9746-4899-8E4E-7CF3DFAF6790}" destId="{433CE911-6AE4-41EC-BA23-D7902E92967C}" srcOrd="0" destOrd="0" presId="urn:microsoft.com/office/officeart/2008/layout/VerticalCurvedList"/>
    <dgm:cxn modelId="{B7C73977-E583-41AC-AA76-29E60055091E}" srcId="{1625282A-19B2-4149-9524-2281207DFB25}" destId="{EF9E48DB-45E2-4944-ACA1-5EA220456674}" srcOrd="1" destOrd="0" parTransId="{CFBF6D32-8BD5-470D-9EAF-A492628E6698}" sibTransId="{B982BE1B-EACE-4D1D-BDA0-02A3E2CE2AB9}"/>
    <dgm:cxn modelId="{93BDE4B2-EE13-40B8-AAD2-C45D98553242}" type="presOf" srcId="{1F1209A6-BD61-460C-8F40-35AB7C96F5F3}" destId="{4E4B956C-0D6C-47EA-8707-607CB7AC7797}" srcOrd="0" destOrd="0" presId="urn:microsoft.com/office/officeart/2008/layout/VerticalCurvedList"/>
    <dgm:cxn modelId="{0EC830C2-E63F-4529-B68C-A3BB7EDA679A}" type="presOf" srcId="{4287534D-3EA5-484A-AB5E-919C308328B6}" destId="{B53D53DA-E27B-47FB-97B4-AB031CAAB999}" srcOrd="0" destOrd="0" presId="urn:microsoft.com/office/officeart/2008/layout/VerticalCurvedList"/>
    <dgm:cxn modelId="{52C695E5-210F-427E-890F-F2682AD832ED}" srcId="{1625282A-19B2-4149-9524-2281207DFB25}" destId="{0C60F5B7-9746-4899-8E4E-7CF3DFAF6790}" srcOrd="3" destOrd="0" parTransId="{DD51163B-FE02-4700-8DE0-650622B154C5}" sibTransId="{89DE877F-BE05-4823-B348-EC67E21A6E23}"/>
    <dgm:cxn modelId="{1FCAE9EA-FF89-48A3-AA44-8F0D420609CC}" srcId="{1625282A-19B2-4149-9524-2281207DFB25}" destId="{B97BB0D3-DECF-4CF3-B41F-7B8F4BB6EC59}" srcOrd="2" destOrd="0" parTransId="{A755B07E-F49D-4F7E-87C8-E5DF4B1261AF}" sibTransId="{7852CC52-CBFC-4806-8B90-47FB868558C3}"/>
    <dgm:cxn modelId="{8DA16CF9-6271-43AF-8626-44A888EDA2EA}" type="presOf" srcId="{B97BB0D3-DECF-4CF3-B41F-7B8F4BB6EC59}" destId="{6F26AB83-E1B3-4AB0-A917-835BF1BA0FEC}" srcOrd="0" destOrd="0" presId="urn:microsoft.com/office/officeart/2008/layout/VerticalCurvedList"/>
    <dgm:cxn modelId="{6021CDA1-D13B-42FB-B4CB-C647FFC97F39}" type="presParOf" srcId="{00600CE5-BB46-48B5-8D36-FB4C09AD806B}" destId="{DBBF264F-25C1-40BE-8447-EDFE88E4C07A}" srcOrd="0" destOrd="0" presId="urn:microsoft.com/office/officeart/2008/layout/VerticalCurvedList"/>
    <dgm:cxn modelId="{C3613D49-E9FB-4E73-A4EF-15280F699DF4}" type="presParOf" srcId="{DBBF264F-25C1-40BE-8447-EDFE88E4C07A}" destId="{3B673A2F-CF80-4B2F-8468-6B52F3B6455A}" srcOrd="0" destOrd="0" presId="urn:microsoft.com/office/officeart/2008/layout/VerticalCurvedList"/>
    <dgm:cxn modelId="{A8B8BBDC-3C6E-4779-ACB1-2047191B41A6}" type="presParOf" srcId="{3B673A2F-CF80-4B2F-8468-6B52F3B6455A}" destId="{15150670-CEA2-4A0C-B643-8457D304D0BC}" srcOrd="0" destOrd="0" presId="urn:microsoft.com/office/officeart/2008/layout/VerticalCurvedList"/>
    <dgm:cxn modelId="{3CF8208A-B135-4FDE-BE51-3423DE412F95}" type="presParOf" srcId="{3B673A2F-CF80-4B2F-8468-6B52F3B6455A}" destId="{4E4B956C-0D6C-47EA-8707-607CB7AC7797}" srcOrd="1" destOrd="0" presId="urn:microsoft.com/office/officeart/2008/layout/VerticalCurvedList"/>
    <dgm:cxn modelId="{C189DA74-3C03-4ACB-8197-AFCF3A74BD08}" type="presParOf" srcId="{3B673A2F-CF80-4B2F-8468-6B52F3B6455A}" destId="{542C3E96-AB95-4B8A-A590-969E0F594DA2}" srcOrd="2" destOrd="0" presId="urn:microsoft.com/office/officeart/2008/layout/VerticalCurvedList"/>
    <dgm:cxn modelId="{93C84944-1F63-45F9-955A-ADB693333854}" type="presParOf" srcId="{3B673A2F-CF80-4B2F-8468-6B52F3B6455A}" destId="{E19F951B-F283-4134-92BA-C28250C2D76C}" srcOrd="3" destOrd="0" presId="urn:microsoft.com/office/officeart/2008/layout/VerticalCurvedList"/>
    <dgm:cxn modelId="{404C14BF-E488-495E-B07D-83915B89146D}" type="presParOf" srcId="{DBBF264F-25C1-40BE-8447-EDFE88E4C07A}" destId="{B53D53DA-E27B-47FB-97B4-AB031CAAB999}" srcOrd="1" destOrd="0" presId="urn:microsoft.com/office/officeart/2008/layout/VerticalCurvedList"/>
    <dgm:cxn modelId="{85A7371B-4B07-4479-953B-19A65AB62F3B}" type="presParOf" srcId="{DBBF264F-25C1-40BE-8447-EDFE88E4C07A}" destId="{2476A66A-8220-4ED9-A0AB-09965D4D01ED}" srcOrd="2" destOrd="0" presId="urn:microsoft.com/office/officeart/2008/layout/VerticalCurvedList"/>
    <dgm:cxn modelId="{9DE2F84B-2F8A-4809-8853-101F511131EF}" type="presParOf" srcId="{2476A66A-8220-4ED9-A0AB-09965D4D01ED}" destId="{CB33D081-6116-4F3A-ACDF-4E6666E0ECE9}" srcOrd="0" destOrd="0" presId="urn:microsoft.com/office/officeart/2008/layout/VerticalCurvedList"/>
    <dgm:cxn modelId="{5F75CA5A-186F-4B44-90E9-1AD719991CDE}" type="presParOf" srcId="{DBBF264F-25C1-40BE-8447-EDFE88E4C07A}" destId="{420D4074-A86D-4960-A7C8-00A5BC900A5D}" srcOrd="3" destOrd="0" presId="urn:microsoft.com/office/officeart/2008/layout/VerticalCurvedList"/>
    <dgm:cxn modelId="{A7925AE3-3A65-4466-AA58-D76AEC131983}" type="presParOf" srcId="{DBBF264F-25C1-40BE-8447-EDFE88E4C07A}" destId="{9C617CA2-D268-46FF-A345-221FDDF4A61A}" srcOrd="4" destOrd="0" presId="urn:microsoft.com/office/officeart/2008/layout/VerticalCurvedList"/>
    <dgm:cxn modelId="{6C3CC6B7-117B-4D98-A576-6FC98C1C33B1}" type="presParOf" srcId="{9C617CA2-D268-46FF-A345-221FDDF4A61A}" destId="{F8CF48C7-FCDA-4503-9846-2089B206D3AB}" srcOrd="0" destOrd="0" presId="urn:microsoft.com/office/officeart/2008/layout/VerticalCurvedList"/>
    <dgm:cxn modelId="{9FCD1AA2-E926-4A8A-A941-07E8B75AE8DA}" type="presParOf" srcId="{DBBF264F-25C1-40BE-8447-EDFE88E4C07A}" destId="{6F26AB83-E1B3-4AB0-A917-835BF1BA0FEC}" srcOrd="5" destOrd="0" presId="urn:microsoft.com/office/officeart/2008/layout/VerticalCurvedList"/>
    <dgm:cxn modelId="{F74ECBDC-4BD1-4EF1-AB77-568BCB069BAA}" type="presParOf" srcId="{DBBF264F-25C1-40BE-8447-EDFE88E4C07A}" destId="{36CBF635-C13F-48A3-AB20-E2F103CF0260}" srcOrd="6" destOrd="0" presId="urn:microsoft.com/office/officeart/2008/layout/VerticalCurvedList"/>
    <dgm:cxn modelId="{E80C6E86-735E-44D3-933F-95937C8FAF9A}" type="presParOf" srcId="{36CBF635-C13F-48A3-AB20-E2F103CF0260}" destId="{605827E1-ACE3-4D43-9C0A-9BD35DD11B86}" srcOrd="0" destOrd="0" presId="urn:microsoft.com/office/officeart/2008/layout/VerticalCurvedList"/>
    <dgm:cxn modelId="{DCF950A8-FEB3-44FE-9091-AB35E606BADE}" type="presParOf" srcId="{DBBF264F-25C1-40BE-8447-EDFE88E4C07A}" destId="{433CE911-6AE4-41EC-BA23-D7902E92967C}" srcOrd="7" destOrd="0" presId="urn:microsoft.com/office/officeart/2008/layout/VerticalCurvedList"/>
    <dgm:cxn modelId="{01BEDB5A-4DF2-4128-9CC1-BB8FFC10274B}" type="presParOf" srcId="{DBBF264F-25C1-40BE-8447-EDFE88E4C07A}" destId="{32D62930-C90B-4729-A47E-458A89D3AF4B}" srcOrd="8" destOrd="0" presId="urn:microsoft.com/office/officeart/2008/layout/VerticalCurvedList"/>
    <dgm:cxn modelId="{568AA324-826C-4787-86E8-7FF66C0D16D5}" type="presParOf" srcId="{32D62930-C90B-4729-A47E-458A89D3AF4B}" destId="{C21878AF-D528-463D-B678-3754ABD04ACD}" srcOrd="0" destOrd="0" presId="urn:microsoft.com/office/officeart/2008/layout/VerticalCurvedList"/>
    <dgm:cxn modelId="{B5E281E5-3F46-4FD9-85E4-8C098F21FE3F}" type="presParOf" srcId="{DBBF264F-25C1-40BE-8447-EDFE88E4C07A}" destId="{F9C2FBA4-C0D5-4FE5-BC18-AE803922D1E4}" srcOrd="9" destOrd="0" presId="urn:microsoft.com/office/officeart/2008/layout/VerticalCurvedList"/>
    <dgm:cxn modelId="{3447DAB3-5D67-41FD-B0B4-1D6EE66F37B9}" type="presParOf" srcId="{DBBF264F-25C1-40BE-8447-EDFE88E4C07A}" destId="{1B4AF817-5482-4AE6-AD8E-37A8CB7B2F66}" srcOrd="10" destOrd="0" presId="urn:microsoft.com/office/officeart/2008/layout/VerticalCurvedList"/>
    <dgm:cxn modelId="{F220C221-7B60-49CF-A193-2422AA1A2B25}" type="presParOf" srcId="{1B4AF817-5482-4AE6-AD8E-37A8CB7B2F66}" destId="{24D73C3F-CE79-41FE-B3E8-AE713E0353ED}"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4B956C-0D6C-47EA-8707-607CB7AC7797}">
      <dsp:nvSpPr>
        <dsp:cNvPr id="0" name=""/>
        <dsp:cNvSpPr/>
      </dsp:nvSpPr>
      <dsp:spPr>
        <a:xfrm>
          <a:off x="-4825816" y="-739599"/>
          <a:ext cx="5747798" cy="5747798"/>
        </a:xfrm>
        <a:prstGeom prst="blockArc">
          <a:avLst>
            <a:gd name="adj1" fmla="val 18900000"/>
            <a:gd name="adj2" fmla="val 2700000"/>
            <a:gd name="adj3" fmla="val 376"/>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3D53DA-E27B-47FB-97B4-AB031CAAB999}">
      <dsp:nvSpPr>
        <dsp:cNvPr id="0" name=""/>
        <dsp:cNvSpPr/>
      </dsp:nvSpPr>
      <dsp:spPr>
        <a:xfrm>
          <a:off x="403444" y="266702"/>
          <a:ext cx="9125889" cy="53374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3661" tIns="43180" rIns="43180" bIns="43180" numCol="1" spcCol="1270" anchor="ctr" anchorCtr="0">
          <a:noAutofit/>
        </a:bodyPr>
        <a:lstStyle/>
        <a:p>
          <a:pPr marL="0" lvl="0" indent="0" algn="l" defTabSz="755650">
            <a:lnSpc>
              <a:spcPct val="90000"/>
            </a:lnSpc>
            <a:spcBef>
              <a:spcPct val="0"/>
            </a:spcBef>
            <a:spcAft>
              <a:spcPct val="35000"/>
            </a:spcAft>
            <a:buNone/>
          </a:pPr>
          <a:r>
            <a:rPr lang="en-GB" sz="1700" b="1" kern="1200" dirty="0"/>
            <a:t>CPIH</a:t>
          </a:r>
          <a:r>
            <a:rPr lang="en-GB" sz="1700" kern="1200" dirty="0"/>
            <a:t> – </a:t>
          </a:r>
          <a:r>
            <a:rPr lang="en-GB" sz="1700" b="1" kern="1200" dirty="0"/>
            <a:t>Headline measure</a:t>
          </a:r>
          <a:r>
            <a:rPr lang="en-GB" sz="1700" kern="1200" dirty="0"/>
            <a:t>, Consumer prices index including owner occupiers' housing (OOH) costs</a:t>
          </a:r>
        </a:p>
      </dsp:txBody>
      <dsp:txXfrm>
        <a:off x="403444" y="266702"/>
        <a:ext cx="9125889" cy="533745"/>
      </dsp:txXfrm>
    </dsp:sp>
    <dsp:sp modelId="{CB33D081-6116-4F3A-ACDF-4E6666E0ECE9}">
      <dsp:nvSpPr>
        <dsp:cNvPr id="0" name=""/>
        <dsp:cNvSpPr/>
      </dsp:nvSpPr>
      <dsp:spPr>
        <a:xfrm>
          <a:off x="69853" y="199983"/>
          <a:ext cx="667182" cy="667182"/>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0D4074-A86D-4960-A7C8-00A5BC900A5D}">
      <dsp:nvSpPr>
        <dsp:cNvPr id="0" name=""/>
        <dsp:cNvSpPr/>
      </dsp:nvSpPr>
      <dsp:spPr>
        <a:xfrm>
          <a:off x="785911" y="1067064"/>
          <a:ext cx="8743422" cy="53374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3661" tIns="43180" rIns="43180" bIns="43180" numCol="1" spcCol="1270" anchor="ctr" anchorCtr="0">
          <a:noAutofit/>
        </a:bodyPr>
        <a:lstStyle/>
        <a:p>
          <a:pPr marL="0" lvl="0" indent="0" algn="l" defTabSz="755650">
            <a:lnSpc>
              <a:spcPct val="90000"/>
            </a:lnSpc>
            <a:spcBef>
              <a:spcPct val="0"/>
            </a:spcBef>
            <a:spcAft>
              <a:spcPct val="35000"/>
            </a:spcAft>
            <a:buNone/>
          </a:pPr>
          <a:r>
            <a:rPr lang="en-GB" sz="1700" b="1" kern="1200" dirty="0"/>
            <a:t>CPI</a:t>
          </a:r>
          <a:r>
            <a:rPr lang="en-GB" sz="1700" kern="1200" dirty="0"/>
            <a:t> - Consumer prices index (HICP-consistent index for the UK)</a:t>
          </a:r>
        </a:p>
      </dsp:txBody>
      <dsp:txXfrm>
        <a:off x="785911" y="1067064"/>
        <a:ext cx="8743422" cy="533745"/>
      </dsp:txXfrm>
    </dsp:sp>
    <dsp:sp modelId="{F8CF48C7-FCDA-4503-9846-2089B206D3AB}">
      <dsp:nvSpPr>
        <dsp:cNvPr id="0" name=""/>
        <dsp:cNvSpPr/>
      </dsp:nvSpPr>
      <dsp:spPr>
        <a:xfrm>
          <a:off x="452319" y="1000346"/>
          <a:ext cx="667182" cy="667182"/>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F26AB83-E1B3-4AB0-A917-835BF1BA0FEC}">
      <dsp:nvSpPr>
        <dsp:cNvPr id="0" name=""/>
        <dsp:cNvSpPr/>
      </dsp:nvSpPr>
      <dsp:spPr>
        <a:xfrm>
          <a:off x="903297" y="1867427"/>
          <a:ext cx="8626036" cy="53374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3661" tIns="43180" rIns="43180" bIns="43180" numCol="1" spcCol="1270" anchor="ctr" anchorCtr="0">
          <a:noAutofit/>
        </a:bodyPr>
        <a:lstStyle/>
        <a:p>
          <a:pPr marL="0" lvl="0" indent="0" algn="l" defTabSz="755650">
            <a:lnSpc>
              <a:spcPct val="90000"/>
            </a:lnSpc>
            <a:spcBef>
              <a:spcPct val="0"/>
            </a:spcBef>
            <a:spcAft>
              <a:spcPct val="35000"/>
            </a:spcAft>
            <a:buNone/>
          </a:pPr>
          <a:r>
            <a:rPr lang="en-GB" sz="1700" b="1" kern="1200"/>
            <a:t>HCIs</a:t>
          </a:r>
          <a:r>
            <a:rPr lang="en-GB" sz="1700" kern="1200"/>
            <a:t> – Household </a:t>
          </a:r>
          <a:r>
            <a:rPr lang="en-GB" sz="1700" kern="1200">
              <a:latin typeface="Arial" panose="020B0604020202020204"/>
            </a:rPr>
            <a:t>Costs</a:t>
          </a:r>
          <a:r>
            <a:rPr lang="en-GB" sz="1700" kern="1200"/>
            <a:t> Indices (Experimental)</a:t>
          </a:r>
        </a:p>
      </dsp:txBody>
      <dsp:txXfrm>
        <a:off x="903297" y="1867427"/>
        <a:ext cx="8626036" cy="533745"/>
      </dsp:txXfrm>
    </dsp:sp>
    <dsp:sp modelId="{605827E1-ACE3-4D43-9C0A-9BD35DD11B86}">
      <dsp:nvSpPr>
        <dsp:cNvPr id="0" name=""/>
        <dsp:cNvSpPr/>
      </dsp:nvSpPr>
      <dsp:spPr>
        <a:xfrm>
          <a:off x="569706" y="1800708"/>
          <a:ext cx="667182" cy="667182"/>
        </a:xfrm>
        <a:prstGeom prst="ellipse">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33CE911-6AE4-41EC-BA23-D7902E92967C}">
      <dsp:nvSpPr>
        <dsp:cNvPr id="0" name=""/>
        <dsp:cNvSpPr/>
      </dsp:nvSpPr>
      <dsp:spPr>
        <a:xfrm>
          <a:off x="785911" y="2667789"/>
          <a:ext cx="8743422" cy="53374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3661" tIns="43180" rIns="43180" bIns="43180" numCol="1" spcCol="1270" anchor="ctr" anchorCtr="0">
          <a:noAutofit/>
        </a:bodyPr>
        <a:lstStyle/>
        <a:p>
          <a:pPr marL="0" lvl="0" indent="0" algn="l" defTabSz="755650">
            <a:lnSpc>
              <a:spcPct val="90000"/>
            </a:lnSpc>
            <a:spcBef>
              <a:spcPct val="0"/>
            </a:spcBef>
            <a:spcAft>
              <a:spcPct val="35000"/>
            </a:spcAft>
            <a:buNone/>
          </a:pPr>
          <a:r>
            <a:rPr lang="en-GB" sz="1700" kern="1200"/>
            <a:t>Subgroup Analysis (CPIH and CPI)</a:t>
          </a:r>
        </a:p>
      </dsp:txBody>
      <dsp:txXfrm>
        <a:off x="785911" y="2667789"/>
        <a:ext cx="8743422" cy="533745"/>
      </dsp:txXfrm>
    </dsp:sp>
    <dsp:sp modelId="{C21878AF-D528-463D-B678-3754ABD04ACD}">
      <dsp:nvSpPr>
        <dsp:cNvPr id="0" name=""/>
        <dsp:cNvSpPr/>
      </dsp:nvSpPr>
      <dsp:spPr>
        <a:xfrm>
          <a:off x="452319" y="2601071"/>
          <a:ext cx="667182" cy="66718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9C2FBA4-C0D5-4FE5-BC18-AE803922D1E4}">
      <dsp:nvSpPr>
        <dsp:cNvPr id="0" name=""/>
        <dsp:cNvSpPr/>
      </dsp:nvSpPr>
      <dsp:spPr>
        <a:xfrm>
          <a:off x="403444" y="3468152"/>
          <a:ext cx="9125889" cy="53374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3661" tIns="43180" rIns="43180" bIns="43180" numCol="1" spcCol="1270" anchor="ctr" anchorCtr="0">
          <a:noAutofit/>
        </a:bodyPr>
        <a:lstStyle/>
        <a:p>
          <a:pPr marL="0" lvl="0" indent="0" algn="l" defTabSz="755650">
            <a:lnSpc>
              <a:spcPct val="90000"/>
            </a:lnSpc>
            <a:spcBef>
              <a:spcPct val="0"/>
            </a:spcBef>
            <a:spcAft>
              <a:spcPct val="35000"/>
            </a:spcAft>
            <a:buNone/>
          </a:pPr>
          <a:r>
            <a:rPr lang="en-GB" sz="1700" kern="1200" dirty="0"/>
            <a:t>RPI - Legacy output (to use CPIH </a:t>
          </a:r>
          <a:r>
            <a:rPr lang="en-GB" sz="1700" kern="1200"/>
            <a:t>methodology from 2030)</a:t>
          </a:r>
        </a:p>
      </dsp:txBody>
      <dsp:txXfrm>
        <a:off x="403444" y="3468152"/>
        <a:ext cx="9125889" cy="533745"/>
      </dsp:txXfrm>
    </dsp:sp>
    <dsp:sp modelId="{24D73C3F-CE79-41FE-B3E8-AE713E0353ED}">
      <dsp:nvSpPr>
        <dsp:cNvPr id="0" name=""/>
        <dsp:cNvSpPr/>
      </dsp:nvSpPr>
      <dsp:spPr>
        <a:xfrm>
          <a:off x="69853" y="3401433"/>
          <a:ext cx="667182" cy="667182"/>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11E805-FC11-4AB2-AEFF-88868F3E59CB}" type="datetimeFigureOut">
              <a:rPr lang="en-GB" smtClean="0"/>
              <a:t>16/05/2023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039C4C-B46B-47D6-BA5C-7559D155C5C0}" type="slidenum">
              <a:rPr lang="en-GB" smtClean="0"/>
              <a:t>‹#›</a:t>
            </a:fld>
            <a:endParaRPr lang="en-GB"/>
          </a:p>
        </p:txBody>
      </p:sp>
    </p:spTree>
    <p:extLst>
      <p:ext uri="{BB962C8B-B14F-4D97-AF65-F5344CB8AC3E}">
        <p14:creationId xmlns:p14="http://schemas.microsoft.com/office/powerpoint/2010/main" val="3868245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 the screen is our consumer prices landscapes;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 have our CPIH, the Consumer prices index including owner occupiers' housing (OOH) costs which is our headline measure of inflation, as well as the CPI which helps with comparison with other countries.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Following on from that we have our household experience indices; the Household cost indices and our subgroup indices.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Lastly we have our legacy output RPI.</a:t>
            </a:r>
          </a:p>
          <a:p>
            <a:endParaRPr lang="en-GB" dirty="0"/>
          </a:p>
        </p:txBody>
      </p:sp>
      <p:sp>
        <p:nvSpPr>
          <p:cNvPr id="4" name="Slide Number Placeholder 3"/>
          <p:cNvSpPr>
            <a:spLocks noGrp="1"/>
          </p:cNvSpPr>
          <p:nvPr>
            <p:ph type="sldNum" sz="quarter" idx="5"/>
          </p:nvPr>
        </p:nvSpPr>
        <p:spPr/>
        <p:txBody>
          <a:bodyPr/>
          <a:lstStyle/>
          <a:p>
            <a:fld id="{06BA2647-DC7F-45EB-97CE-1BAE50A7BF5D}" type="slidenum">
              <a:rPr lang="en-GB" smtClean="0"/>
              <a:t>1</a:t>
            </a:fld>
            <a:endParaRPr lang="en-GB"/>
          </a:p>
        </p:txBody>
      </p:sp>
    </p:spTree>
    <p:extLst>
      <p:ext uri="{BB962C8B-B14F-4D97-AF65-F5344CB8AC3E}">
        <p14:creationId xmlns:p14="http://schemas.microsoft.com/office/powerpoint/2010/main" val="3784362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F48DB-F9F7-4AE2-BF85-E555FF0C2E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5076E20-CF58-41D4-8644-BBD41E6025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65165E0-96F3-4B3F-93E8-A8522CBA76BD}"/>
              </a:ext>
            </a:extLst>
          </p:cNvPr>
          <p:cNvSpPr>
            <a:spLocks noGrp="1"/>
          </p:cNvSpPr>
          <p:nvPr>
            <p:ph type="dt" sz="half" idx="10"/>
          </p:nvPr>
        </p:nvSpPr>
        <p:spPr/>
        <p:txBody>
          <a:bodyPr/>
          <a:lstStyle/>
          <a:p>
            <a:fld id="{98D2A4B3-6C78-4478-8FC9-45E97051CF5F}" type="datetimeFigureOut">
              <a:rPr lang="en-GB" smtClean="0"/>
              <a:t>16/05/2023</a:t>
            </a:fld>
            <a:endParaRPr lang="en-GB"/>
          </a:p>
        </p:txBody>
      </p:sp>
      <p:sp>
        <p:nvSpPr>
          <p:cNvPr id="5" name="Footer Placeholder 4">
            <a:extLst>
              <a:ext uri="{FF2B5EF4-FFF2-40B4-BE49-F238E27FC236}">
                <a16:creationId xmlns:a16="http://schemas.microsoft.com/office/drawing/2014/main" id="{6C8C16B3-B127-4FD4-B1E7-C2F48AD6E5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F2EF4E-5E96-42E9-93CF-83B97C490F5D}"/>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1899235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275BD-3A4A-4F28-8301-D9445FFC23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6DC51A-56CB-4053-B358-D79D0197B3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9BB9FA-F93F-4322-B430-81B1DFB0D4E8}"/>
              </a:ext>
            </a:extLst>
          </p:cNvPr>
          <p:cNvSpPr>
            <a:spLocks noGrp="1"/>
          </p:cNvSpPr>
          <p:nvPr>
            <p:ph type="dt" sz="half" idx="10"/>
          </p:nvPr>
        </p:nvSpPr>
        <p:spPr/>
        <p:txBody>
          <a:bodyPr/>
          <a:lstStyle/>
          <a:p>
            <a:fld id="{98D2A4B3-6C78-4478-8FC9-45E97051CF5F}" type="datetimeFigureOut">
              <a:rPr lang="en-GB" smtClean="0"/>
              <a:t>16/05/2023</a:t>
            </a:fld>
            <a:endParaRPr lang="en-GB"/>
          </a:p>
        </p:txBody>
      </p:sp>
      <p:sp>
        <p:nvSpPr>
          <p:cNvPr id="5" name="Footer Placeholder 4">
            <a:extLst>
              <a:ext uri="{FF2B5EF4-FFF2-40B4-BE49-F238E27FC236}">
                <a16:creationId xmlns:a16="http://schemas.microsoft.com/office/drawing/2014/main" id="{439EEF18-C9BE-4ADF-AB58-6C3A726D48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6E10AB-CD9E-440B-AFD0-73122EFA86D5}"/>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1617215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DCB0B5-EC63-4937-AF54-5754F3C3A8D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23D10F9-51F6-4BC3-B9AC-E28731A520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5B941D-FB81-469D-8F8E-AAD911F44589}"/>
              </a:ext>
            </a:extLst>
          </p:cNvPr>
          <p:cNvSpPr>
            <a:spLocks noGrp="1"/>
          </p:cNvSpPr>
          <p:nvPr>
            <p:ph type="dt" sz="half" idx="10"/>
          </p:nvPr>
        </p:nvSpPr>
        <p:spPr/>
        <p:txBody>
          <a:bodyPr/>
          <a:lstStyle/>
          <a:p>
            <a:fld id="{98D2A4B3-6C78-4478-8FC9-45E97051CF5F}" type="datetimeFigureOut">
              <a:rPr lang="en-GB" smtClean="0"/>
              <a:t>16/05/2023</a:t>
            </a:fld>
            <a:endParaRPr lang="en-GB"/>
          </a:p>
        </p:txBody>
      </p:sp>
      <p:sp>
        <p:nvSpPr>
          <p:cNvPr id="5" name="Footer Placeholder 4">
            <a:extLst>
              <a:ext uri="{FF2B5EF4-FFF2-40B4-BE49-F238E27FC236}">
                <a16:creationId xmlns:a16="http://schemas.microsoft.com/office/drawing/2014/main" id="{5EA9C440-1474-4A0A-A428-F8D57B8B30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F8C94A-26FA-48D7-A966-5B18687C1652}"/>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4252569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8CC96-3817-46AD-9145-03419114EC9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D9CC769-708B-4859-BABF-1D766175A6CD}"/>
              </a:ext>
            </a:extLst>
          </p:cNvPr>
          <p:cNvSpPr>
            <a:spLocks noGrp="1"/>
          </p:cNvSpPr>
          <p:nvPr>
            <p:ph type="dt" sz="half" idx="10"/>
          </p:nvPr>
        </p:nvSpPr>
        <p:spPr/>
        <p:txBody>
          <a:bodyPr/>
          <a:lstStyle/>
          <a:p>
            <a:fld id="{5CCE9974-2DC8-4DAC-AF74-03E2FF77F262}" type="datetime1">
              <a:rPr lang="en-GB" smtClean="0"/>
              <a:t>16/05/2023</a:t>
            </a:fld>
            <a:endParaRPr lang="en-GB"/>
          </a:p>
        </p:txBody>
      </p:sp>
      <p:sp>
        <p:nvSpPr>
          <p:cNvPr id="4" name="Footer Placeholder 3">
            <a:extLst>
              <a:ext uri="{FF2B5EF4-FFF2-40B4-BE49-F238E27FC236}">
                <a16:creationId xmlns:a16="http://schemas.microsoft.com/office/drawing/2014/main" id="{D5ED3825-2B7F-411A-89BA-BA64D67AE49B}"/>
              </a:ext>
            </a:extLst>
          </p:cNvPr>
          <p:cNvSpPr>
            <a:spLocks noGrp="1"/>
          </p:cNvSpPr>
          <p:nvPr>
            <p:ph type="ftr" sz="quarter" idx="11"/>
          </p:nvPr>
        </p:nvSpPr>
        <p:spPr/>
        <p:txBody>
          <a:bodyPr/>
          <a:lstStyle/>
          <a:p>
            <a:r>
              <a:rPr lang="en-GB"/>
              <a:t>Presentation Title Here</a:t>
            </a:r>
          </a:p>
        </p:txBody>
      </p:sp>
      <p:sp>
        <p:nvSpPr>
          <p:cNvPr id="5" name="Slide Number Placeholder 4">
            <a:extLst>
              <a:ext uri="{FF2B5EF4-FFF2-40B4-BE49-F238E27FC236}">
                <a16:creationId xmlns:a16="http://schemas.microsoft.com/office/drawing/2014/main" id="{1020606E-EB54-4F5A-9AE3-F1EBE23B0C09}"/>
              </a:ext>
            </a:extLst>
          </p:cNvPr>
          <p:cNvSpPr>
            <a:spLocks noGrp="1"/>
          </p:cNvSpPr>
          <p:nvPr>
            <p:ph type="sldNum" sz="quarter" idx="12"/>
          </p:nvPr>
        </p:nvSpPr>
        <p:spPr/>
        <p:txBody>
          <a:bodyPr/>
          <a:lstStyle/>
          <a:p>
            <a:fld id="{8830C921-2C29-4BA0-AE9C-E05DF8ECBB1F}" type="slidenum">
              <a:rPr lang="en-GB" smtClean="0"/>
              <a:pPr/>
              <a:t>‹#›</a:t>
            </a:fld>
            <a:endParaRPr lang="en-GB"/>
          </a:p>
        </p:txBody>
      </p:sp>
      <p:sp>
        <p:nvSpPr>
          <p:cNvPr id="8" name="Text Placeholder 7">
            <a:extLst>
              <a:ext uri="{FF2B5EF4-FFF2-40B4-BE49-F238E27FC236}">
                <a16:creationId xmlns:a16="http://schemas.microsoft.com/office/drawing/2014/main" id="{B456F05D-8634-4A57-9C35-E544D7B5DFCE}"/>
              </a:ext>
            </a:extLst>
          </p:cNvPr>
          <p:cNvSpPr>
            <a:spLocks noGrp="1"/>
          </p:cNvSpPr>
          <p:nvPr>
            <p:ph type="body" sz="quarter" idx="13"/>
          </p:nvPr>
        </p:nvSpPr>
        <p:spPr>
          <a:xfrm>
            <a:off x="407988" y="1690689"/>
            <a:ext cx="11376025" cy="440110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98423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F2E1A-D733-4DCE-929B-6619A65B46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6CBD6A-F766-46BD-860E-1A8A71E7F6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317474-6D46-490B-A107-8050726811BC}"/>
              </a:ext>
            </a:extLst>
          </p:cNvPr>
          <p:cNvSpPr>
            <a:spLocks noGrp="1"/>
          </p:cNvSpPr>
          <p:nvPr>
            <p:ph type="dt" sz="half" idx="10"/>
          </p:nvPr>
        </p:nvSpPr>
        <p:spPr/>
        <p:txBody>
          <a:bodyPr/>
          <a:lstStyle/>
          <a:p>
            <a:fld id="{98D2A4B3-6C78-4478-8FC9-45E97051CF5F}" type="datetimeFigureOut">
              <a:rPr lang="en-GB" smtClean="0"/>
              <a:t>16/05/2023</a:t>
            </a:fld>
            <a:endParaRPr lang="en-GB"/>
          </a:p>
        </p:txBody>
      </p:sp>
      <p:sp>
        <p:nvSpPr>
          <p:cNvPr id="5" name="Footer Placeholder 4">
            <a:extLst>
              <a:ext uri="{FF2B5EF4-FFF2-40B4-BE49-F238E27FC236}">
                <a16:creationId xmlns:a16="http://schemas.microsoft.com/office/drawing/2014/main" id="{FFE735AB-A41E-44D6-B5B3-09A2245B26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E8E839-A358-4C0C-953F-D8CD98088142}"/>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164390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6E2E5-CA76-480B-BC9E-AA728759DF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5513A2-302D-423A-A2E0-0078C1F581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0ADCD4-FDC8-4533-AF96-08A70823F2FA}"/>
              </a:ext>
            </a:extLst>
          </p:cNvPr>
          <p:cNvSpPr>
            <a:spLocks noGrp="1"/>
          </p:cNvSpPr>
          <p:nvPr>
            <p:ph type="dt" sz="half" idx="10"/>
          </p:nvPr>
        </p:nvSpPr>
        <p:spPr/>
        <p:txBody>
          <a:bodyPr/>
          <a:lstStyle/>
          <a:p>
            <a:fld id="{98D2A4B3-6C78-4478-8FC9-45E97051CF5F}" type="datetimeFigureOut">
              <a:rPr lang="en-GB" smtClean="0"/>
              <a:t>16/05/2023</a:t>
            </a:fld>
            <a:endParaRPr lang="en-GB"/>
          </a:p>
        </p:txBody>
      </p:sp>
      <p:sp>
        <p:nvSpPr>
          <p:cNvPr id="5" name="Footer Placeholder 4">
            <a:extLst>
              <a:ext uri="{FF2B5EF4-FFF2-40B4-BE49-F238E27FC236}">
                <a16:creationId xmlns:a16="http://schemas.microsoft.com/office/drawing/2014/main" id="{E3E84CA6-E066-48BD-8225-6BEA27E83B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88C334-6B62-4459-9122-925FDB695D36}"/>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796348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F92AF-1CA2-454F-A682-142B5B15F2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10F9319-CFF4-47C8-9945-926F38C7D6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8E63F6-2535-4CA2-8DE0-CC1C36D564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089DAF-5847-4A7D-B16A-0C4BEFD1FF86}"/>
              </a:ext>
            </a:extLst>
          </p:cNvPr>
          <p:cNvSpPr>
            <a:spLocks noGrp="1"/>
          </p:cNvSpPr>
          <p:nvPr>
            <p:ph type="dt" sz="half" idx="10"/>
          </p:nvPr>
        </p:nvSpPr>
        <p:spPr/>
        <p:txBody>
          <a:bodyPr/>
          <a:lstStyle/>
          <a:p>
            <a:fld id="{98D2A4B3-6C78-4478-8FC9-45E97051CF5F}" type="datetimeFigureOut">
              <a:rPr lang="en-GB" smtClean="0"/>
              <a:t>16/05/2023</a:t>
            </a:fld>
            <a:endParaRPr lang="en-GB"/>
          </a:p>
        </p:txBody>
      </p:sp>
      <p:sp>
        <p:nvSpPr>
          <p:cNvPr id="6" name="Footer Placeholder 5">
            <a:extLst>
              <a:ext uri="{FF2B5EF4-FFF2-40B4-BE49-F238E27FC236}">
                <a16:creationId xmlns:a16="http://schemas.microsoft.com/office/drawing/2014/main" id="{B757B67A-8175-45FB-9627-378E8FC5CC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3C14D5-FD81-4015-81FB-AA99ADE56DD8}"/>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88543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C9DEE-C2E1-47F3-8E85-51944DA11A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321A12E-8298-4935-A6AE-8BCB856887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EE456A-EAE8-42EE-9942-6715388D81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981ED4F-E93E-4F73-A901-87E5E551FC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659BA6-E124-4C29-A4F5-93DA519E14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6B669F8-B65F-4D0B-A67C-9246A6C8C941}"/>
              </a:ext>
            </a:extLst>
          </p:cNvPr>
          <p:cNvSpPr>
            <a:spLocks noGrp="1"/>
          </p:cNvSpPr>
          <p:nvPr>
            <p:ph type="dt" sz="half" idx="10"/>
          </p:nvPr>
        </p:nvSpPr>
        <p:spPr/>
        <p:txBody>
          <a:bodyPr/>
          <a:lstStyle/>
          <a:p>
            <a:fld id="{98D2A4B3-6C78-4478-8FC9-45E97051CF5F}" type="datetimeFigureOut">
              <a:rPr lang="en-GB" smtClean="0"/>
              <a:t>16/05/2023</a:t>
            </a:fld>
            <a:endParaRPr lang="en-GB"/>
          </a:p>
        </p:txBody>
      </p:sp>
      <p:sp>
        <p:nvSpPr>
          <p:cNvPr id="8" name="Footer Placeholder 7">
            <a:extLst>
              <a:ext uri="{FF2B5EF4-FFF2-40B4-BE49-F238E27FC236}">
                <a16:creationId xmlns:a16="http://schemas.microsoft.com/office/drawing/2014/main" id="{72ABE0D1-19A7-441A-B269-D8EB9E7A534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7C6060C-B3B6-4DBA-AC99-8A909C5BF202}"/>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375262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3481E-5DF2-4174-95F8-CFAF28A137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5EEFE09-BC44-44D9-8CC5-61D032232B0E}"/>
              </a:ext>
            </a:extLst>
          </p:cNvPr>
          <p:cNvSpPr>
            <a:spLocks noGrp="1"/>
          </p:cNvSpPr>
          <p:nvPr>
            <p:ph type="dt" sz="half" idx="10"/>
          </p:nvPr>
        </p:nvSpPr>
        <p:spPr/>
        <p:txBody>
          <a:bodyPr/>
          <a:lstStyle/>
          <a:p>
            <a:fld id="{98D2A4B3-6C78-4478-8FC9-45E97051CF5F}" type="datetimeFigureOut">
              <a:rPr lang="en-GB" smtClean="0"/>
              <a:t>16/05/2023</a:t>
            </a:fld>
            <a:endParaRPr lang="en-GB"/>
          </a:p>
        </p:txBody>
      </p:sp>
      <p:sp>
        <p:nvSpPr>
          <p:cNvPr id="4" name="Footer Placeholder 3">
            <a:extLst>
              <a:ext uri="{FF2B5EF4-FFF2-40B4-BE49-F238E27FC236}">
                <a16:creationId xmlns:a16="http://schemas.microsoft.com/office/drawing/2014/main" id="{F40F7DA3-AD58-49CC-BD76-8099AF44FA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22CB411-A791-47CF-AC4C-994BF6B47621}"/>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577321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7CD8C6-A670-4997-BF7A-DB09E1D2B29C}"/>
              </a:ext>
            </a:extLst>
          </p:cNvPr>
          <p:cNvSpPr>
            <a:spLocks noGrp="1"/>
          </p:cNvSpPr>
          <p:nvPr>
            <p:ph type="dt" sz="half" idx="10"/>
          </p:nvPr>
        </p:nvSpPr>
        <p:spPr/>
        <p:txBody>
          <a:bodyPr/>
          <a:lstStyle/>
          <a:p>
            <a:fld id="{98D2A4B3-6C78-4478-8FC9-45E97051CF5F}" type="datetimeFigureOut">
              <a:rPr lang="en-GB" smtClean="0"/>
              <a:t>16/05/2023</a:t>
            </a:fld>
            <a:endParaRPr lang="en-GB"/>
          </a:p>
        </p:txBody>
      </p:sp>
      <p:sp>
        <p:nvSpPr>
          <p:cNvPr id="3" name="Footer Placeholder 2">
            <a:extLst>
              <a:ext uri="{FF2B5EF4-FFF2-40B4-BE49-F238E27FC236}">
                <a16:creationId xmlns:a16="http://schemas.microsoft.com/office/drawing/2014/main" id="{3E05C554-5E73-41A7-BF0C-6FD5B1C31DA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7F9A826-5BA6-4B71-AE91-06A5A42EBD24}"/>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2276577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AE3E1-5695-4EE5-9B0A-537D714F06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547D5FE-C6D9-49E6-BB23-10BF71014F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5172839-3E31-4C6F-9CBA-B10984BC5C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58396E-ED46-4A29-A1B4-23FB07EC0B27}"/>
              </a:ext>
            </a:extLst>
          </p:cNvPr>
          <p:cNvSpPr>
            <a:spLocks noGrp="1"/>
          </p:cNvSpPr>
          <p:nvPr>
            <p:ph type="dt" sz="half" idx="10"/>
          </p:nvPr>
        </p:nvSpPr>
        <p:spPr/>
        <p:txBody>
          <a:bodyPr/>
          <a:lstStyle/>
          <a:p>
            <a:fld id="{98D2A4B3-6C78-4478-8FC9-45E97051CF5F}" type="datetimeFigureOut">
              <a:rPr lang="en-GB" smtClean="0"/>
              <a:t>16/05/2023</a:t>
            </a:fld>
            <a:endParaRPr lang="en-GB"/>
          </a:p>
        </p:txBody>
      </p:sp>
      <p:sp>
        <p:nvSpPr>
          <p:cNvPr id="6" name="Footer Placeholder 5">
            <a:extLst>
              <a:ext uri="{FF2B5EF4-FFF2-40B4-BE49-F238E27FC236}">
                <a16:creationId xmlns:a16="http://schemas.microsoft.com/office/drawing/2014/main" id="{C8DEF291-1B56-46C8-A95C-E96587E562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B2467-717D-4EF6-8B82-E6BE355167FA}"/>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851298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18707-F436-4B62-B8AE-B555C89001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0DFD57-3663-411B-8B76-2BEA389067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C5EF1917-9555-4E74-8488-6E681633A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E25E8C-28E8-41A3-BD20-A4E776774D97}"/>
              </a:ext>
            </a:extLst>
          </p:cNvPr>
          <p:cNvSpPr>
            <a:spLocks noGrp="1"/>
          </p:cNvSpPr>
          <p:nvPr>
            <p:ph type="dt" sz="half" idx="10"/>
          </p:nvPr>
        </p:nvSpPr>
        <p:spPr/>
        <p:txBody>
          <a:bodyPr/>
          <a:lstStyle/>
          <a:p>
            <a:fld id="{98D2A4B3-6C78-4478-8FC9-45E97051CF5F}" type="datetimeFigureOut">
              <a:rPr lang="en-GB" smtClean="0"/>
              <a:t>16/05/2023</a:t>
            </a:fld>
            <a:endParaRPr lang="en-GB"/>
          </a:p>
        </p:txBody>
      </p:sp>
      <p:sp>
        <p:nvSpPr>
          <p:cNvPr id="6" name="Footer Placeholder 5">
            <a:extLst>
              <a:ext uri="{FF2B5EF4-FFF2-40B4-BE49-F238E27FC236}">
                <a16:creationId xmlns:a16="http://schemas.microsoft.com/office/drawing/2014/main" id="{FD28A56A-5A3F-49D3-B1BF-A93C77711A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925AAA-1434-4FB6-867B-1E7EE50642BD}"/>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2204651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303EFA-9456-4587-9048-7B6A741340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552560C-CC63-4BEC-99CC-353481E096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3B4C8F-07CC-40C9-AF7C-5F09612019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D2A4B3-6C78-4478-8FC9-45E97051CF5F}" type="datetimeFigureOut">
              <a:rPr lang="en-GB" smtClean="0"/>
              <a:t>16/05/2023</a:t>
            </a:fld>
            <a:endParaRPr lang="en-GB"/>
          </a:p>
        </p:txBody>
      </p:sp>
      <p:sp>
        <p:nvSpPr>
          <p:cNvPr id="5" name="Footer Placeholder 4">
            <a:extLst>
              <a:ext uri="{FF2B5EF4-FFF2-40B4-BE49-F238E27FC236}">
                <a16:creationId xmlns:a16="http://schemas.microsoft.com/office/drawing/2014/main" id="{9BF226FC-9151-45C4-90F6-CCD7BDDB91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E828BC3-BA9E-4528-B132-D91AE80404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EA93B1-25B1-4634-A420-9F5B985B557D}" type="slidenum">
              <a:rPr lang="en-GB" smtClean="0"/>
              <a:t>‹#›</a:t>
            </a:fld>
            <a:endParaRPr lang="en-GB"/>
          </a:p>
        </p:txBody>
      </p:sp>
    </p:spTree>
    <p:extLst>
      <p:ext uri="{BB962C8B-B14F-4D97-AF65-F5344CB8AC3E}">
        <p14:creationId xmlns:p14="http://schemas.microsoft.com/office/powerpoint/2010/main" val="2634979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sv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5.png"/><Relationship Id="rId17" Type="http://schemas.openxmlformats.org/officeDocument/2006/relationships/image" Target="../media/image10.svg"/><Relationship Id="rId2" Type="http://schemas.openxmlformats.org/officeDocument/2006/relationships/notesSlide" Target="../notesSlides/notesSlide1.xml"/><Relationship Id="rId16" Type="http://schemas.openxmlformats.org/officeDocument/2006/relationships/image" Target="../media/image9.png"/><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image" Target="../media/image4.svg"/><Relationship Id="rId5" Type="http://schemas.openxmlformats.org/officeDocument/2006/relationships/diagramQuickStyle" Target="../diagrams/quickStyle1.xml"/><Relationship Id="rId15" Type="http://schemas.openxmlformats.org/officeDocument/2006/relationships/image" Target="../media/image8.svg"/><Relationship Id="rId10" Type="http://schemas.openxmlformats.org/officeDocument/2006/relationships/image" Target="../media/image3.png"/><Relationship Id="rId4" Type="http://schemas.openxmlformats.org/officeDocument/2006/relationships/diagramLayout" Target="../diagrams/layout1.xml"/><Relationship Id="rId9" Type="http://schemas.openxmlformats.org/officeDocument/2006/relationships/image" Target="../media/image2.svg"/><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398889C-6763-30E7-A2C3-97825527F332}"/>
              </a:ext>
            </a:extLst>
          </p:cNvPr>
          <p:cNvSpPr/>
          <p:nvPr/>
        </p:nvSpPr>
        <p:spPr>
          <a:xfrm>
            <a:off x="310718" y="3491246"/>
            <a:ext cx="11603115" cy="1503218"/>
          </a:xfrm>
          <a:prstGeom prst="rect">
            <a:avLst/>
          </a:prstGeom>
          <a:solidFill>
            <a:schemeClr val="accent3">
              <a:lumMod val="20000"/>
              <a:lumOff val="80000"/>
            </a:schemeClr>
          </a:solidFill>
          <a:ln>
            <a:solidFill>
              <a:schemeClr val="accent3">
                <a:lumMod val="20000"/>
                <a:lumOff val="80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sp>
        <p:nvSpPr>
          <p:cNvPr id="5" name="Title 4">
            <a:extLst>
              <a:ext uri="{FF2B5EF4-FFF2-40B4-BE49-F238E27FC236}">
                <a16:creationId xmlns:a16="http://schemas.microsoft.com/office/drawing/2014/main" id="{8C3CCC51-88C7-47CE-97A4-77A903222901}"/>
              </a:ext>
            </a:extLst>
          </p:cNvPr>
          <p:cNvSpPr>
            <a:spLocks noGrp="1"/>
          </p:cNvSpPr>
          <p:nvPr>
            <p:ph type="title"/>
          </p:nvPr>
        </p:nvSpPr>
        <p:spPr/>
        <p:txBody>
          <a:bodyPr>
            <a:normAutofit/>
          </a:bodyPr>
          <a:lstStyle/>
          <a:p>
            <a:r>
              <a:rPr lang="en-GB" sz="4800" b="1" dirty="0">
                <a:latin typeface="Arial" panose="020B0604020202020204" pitchFamily="34" charset="0"/>
                <a:cs typeface="Arial" panose="020B0604020202020204" pitchFamily="34" charset="0"/>
              </a:rPr>
              <a:t>Consumer prices landscape</a:t>
            </a:r>
          </a:p>
        </p:txBody>
      </p:sp>
      <p:graphicFrame>
        <p:nvGraphicFramePr>
          <p:cNvPr id="2" name="Content Placeholder 5">
            <a:extLst>
              <a:ext uri="{FF2B5EF4-FFF2-40B4-BE49-F238E27FC236}">
                <a16:creationId xmlns:a16="http://schemas.microsoft.com/office/drawing/2014/main" id="{05F73255-E82B-8AAC-2806-A615ED4CBCF6}"/>
              </a:ext>
            </a:extLst>
          </p:cNvPr>
          <p:cNvGraphicFramePr>
            <a:graphicFrameLocks/>
          </p:cNvGraphicFramePr>
          <p:nvPr>
            <p:extLst>
              <p:ext uri="{D42A27DB-BD31-4B8C-83A1-F6EECF244321}">
                <p14:modId xmlns:p14="http://schemas.microsoft.com/office/powerpoint/2010/main" val="4155737979"/>
              </p:ext>
            </p:extLst>
          </p:nvPr>
        </p:nvGraphicFramePr>
        <p:xfrm>
          <a:off x="2226487" y="1708073"/>
          <a:ext cx="9587752" cy="426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DD5D6BD1-C88E-3037-7427-2DF6EEBCFB4E}"/>
              </a:ext>
            </a:extLst>
          </p:cNvPr>
          <p:cNvSpPr txBox="1"/>
          <p:nvPr/>
        </p:nvSpPr>
        <p:spPr>
          <a:xfrm>
            <a:off x="411480" y="1949899"/>
            <a:ext cx="1700145" cy="1200329"/>
          </a:xfrm>
          <a:prstGeom prst="rect">
            <a:avLst/>
          </a:prstGeom>
        </p:spPr>
        <p:txBody>
          <a:bodyPr vert="horz" wrap="none" lIns="0" tIns="45720" rIns="91440" bIns="45720" rtlCol="0" anchor="b" anchorCtr="0">
            <a:spAutoFit/>
          </a:bodyPr>
          <a:lstStyle/>
          <a:p>
            <a:pPr>
              <a:defRPr/>
            </a:pPr>
            <a:r>
              <a:rPr lang="en-GB" sz="2400" b="1" dirty="0">
                <a:latin typeface="Arial"/>
                <a:cs typeface="Arial"/>
              </a:rPr>
              <a:t>Aggregate </a:t>
            </a:r>
            <a:endParaRPr lang="en-GB" sz="2400" b="1" dirty="0">
              <a:latin typeface="Arial" panose="020B0604020202020204" pitchFamily="34" charset="0"/>
              <a:cs typeface="Arial" panose="020B0604020202020204" pitchFamily="34" charset="0"/>
            </a:endParaRPr>
          </a:p>
          <a:p>
            <a:pPr>
              <a:defRPr/>
            </a:pPr>
            <a:r>
              <a:rPr lang="en-GB" sz="2400" b="1" dirty="0">
                <a:latin typeface="Arial"/>
                <a:cs typeface="Arial"/>
              </a:rPr>
              <a:t>Economic</a:t>
            </a:r>
            <a:endParaRPr lang="en-GB" sz="2400" b="1"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Arial"/>
                <a:cs typeface="Arial"/>
              </a:rPr>
              <a:t>Measures</a:t>
            </a:r>
            <a:endParaRPr lang="en-GB" sz="2400" b="1" i="0" u="none" strike="noStrike" kern="1200" cap="none" spc="0" normalizeH="0" baseline="0" noProof="0" dirty="0">
              <a:ln>
                <a:noFill/>
              </a:ln>
              <a:effectLst/>
              <a:uLnTx/>
              <a:uFillTx/>
              <a:latin typeface="Arial"/>
              <a:cs typeface="Arial"/>
            </a:endParaRPr>
          </a:p>
        </p:txBody>
      </p:sp>
      <p:sp>
        <p:nvSpPr>
          <p:cNvPr id="4" name="TextBox 3">
            <a:extLst>
              <a:ext uri="{FF2B5EF4-FFF2-40B4-BE49-F238E27FC236}">
                <a16:creationId xmlns:a16="http://schemas.microsoft.com/office/drawing/2014/main" id="{58AA77AB-8C24-765C-14F7-49A7977AA7D3}"/>
              </a:ext>
            </a:extLst>
          </p:cNvPr>
          <p:cNvSpPr txBox="1"/>
          <p:nvPr/>
        </p:nvSpPr>
        <p:spPr>
          <a:xfrm>
            <a:off x="491076" y="3642690"/>
            <a:ext cx="1735411" cy="1200329"/>
          </a:xfrm>
          <a:prstGeom prst="rect">
            <a:avLst/>
          </a:prstGeom>
        </p:spPr>
        <p:txBody>
          <a:bodyPr vert="horz" wrap="none" lIns="0" tIns="45720" rIns="91440" bIns="45720" rtlCol="0" anchor="b"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Household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Experience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latin typeface="Arial" panose="020B0604020202020204" pitchFamily="34" charset="0"/>
                <a:cs typeface="Arial" panose="020B0604020202020204" pitchFamily="34" charset="0"/>
              </a:rPr>
              <a:t>Measures</a:t>
            </a:r>
            <a:endParaRPr kumimoji="0" lang="en-GB" sz="24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7" name="TextBox 6">
            <a:extLst>
              <a:ext uri="{FF2B5EF4-FFF2-40B4-BE49-F238E27FC236}">
                <a16:creationId xmlns:a16="http://schemas.microsoft.com/office/drawing/2014/main" id="{2E5FA034-5711-69B1-4756-E1EE9627A244}"/>
              </a:ext>
            </a:extLst>
          </p:cNvPr>
          <p:cNvSpPr txBox="1"/>
          <p:nvPr/>
        </p:nvSpPr>
        <p:spPr>
          <a:xfrm>
            <a:off x="540295" y="5149927"/>
            <a:ext cx="1153521" cy="461665"/>
          </a:xfrm>
          <a:prstGeom prst="rect">
            <a:avLst/>
          </a:prstGeom>
        </p:spPr>
        <p:txBody>
          <a:bodyPr vert="horz" wrap="none" lIns="0" tIns="45720" rIns="91440" bIns="45720" rtlCol="0" anchor="b"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Legacy</a:t>
            </a:r>
          </a:p>
        </p:txBody>
      </p:sp>
      <p:pic>
        <p:nvPicPr>
          <p:cNvPr id="9" name="Graphic 8" descr="Upward trend with solid fill">
            <a:extLst>
              <a:ext uri="{FF2B5EF4-FFF2-40B4-BE49-F238E27FC236}">
                <a16:creationId xmlns:a16="http://schemas.microsoft.com/office/drawing/2014/main" id="{651E01FF-F3A6-0BA9-1837-01523EF11DF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280521" y="1879833"/>
            <a:ext cx="653723" cy="653723"/>
          </a:xfrm>
          <a:prstGeom prst="rect">
            <a:avLst/>
          </a:prstGeom>
        </p:spPr>
      </p:pic>
      <p:pic>
        <p:nvPicPr>
          <p:cNvPr id="10" name="Graphic 9" descr="Mortgage with solid fill">
            <a:extLst>
              <a:ext uri="{FF2B5EF4-FFF2-40B4-BE49-F238E27FC236}">
                <a16:creationId xmlns:a16="http://schemas.microsoft.com/office/drawing/2014/main" id="{D17387A5-045A-CBA2-1261-853CFCAA625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2816005" y="3491246"/>
            <a:ext cx="655200" cy="655200"/>
          </a:xfrm>
          <a:prstGeom prst="rect">
            <a:avLst/>
          </a:prstGeom>
        </p:spPr>
      </p:pic>
      <p:pic>
        <p:nvPicPr>
          <p:cNvPr id="11" name="Graphic 10" descr="Target Audience with solid fill">
            <a:extLst>
              <a:ext uri="{FF2B5EF4-FFF2-40B4-BE49-F238E27FC236}">
                <a16:creationId xmlns:a16="http://schemas.microsoft.com/office/drawing/2014/main" id="{910FD4E4-7DED-C967-6908-523400EF1F01}"/>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692682" y="4320978"/>
            <a:ext cx="655200" cy="655200"/>
          </a:xfrm>
          <a:prstGeom prst="rect">
            <a:avLst/>
          </a:prstGeom>
        </p:spPr>
      </p:pic>
      <p:pic>
        <p:nvPicPr>
          <p:cNvPr id="12" name="Graphic 11" descr="Target with solid fill">
            <a:extLst>
              <a:ext uri="{FF2B5EF4-FFF2-40B4-BE49-F238E27FC236}">
                <a16:creationId xmlns:a16="http://schemas.microsoft.com/office/drawing/2014/main" id="{EA443AAF-2C67-7B8D-544E-AC1FD062DD40}"/>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2692682" y="2700237"/>
            <a:ext cx="655200" cy="655200"/>
          </a:xfrm>
          <a:prstGeom prst="rect">
            <a:avLst/>
          </a:prstGeom>
        </p:spPr>
      </p:pic>
      <p:pic>
        <p:nvPicPr>
          <p:cNvPr id="13" name="Graphic 12" descr="Signature outline">
            <a:extLst>
              <a:ext uri="{FF2B5EF4-FFF2-40B4-BE49-F238E27FC236}">
                <a16:creationId xmlns:a16="http://schemas.microsoft.com/office/drawing/2014/main" id="{156DEDC8-3D11-CFBB-562B-45F7E56C5BCC}"/>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2365269" y="5199673"/>
            <a:ext cx="568975" cy="526982"/>
          </a:xfrm>
          <a:prstGeom prst="rect">
            <a:avLst/>
          </a:prstGeom>
        </p:spPr>
      </p:pic>
    </p:spTree>
    <p:extLst>
      <p:ext uri="{BB962C8B-B14F-4D97-AF65-F5344CB8AC3E}">
        <p14:creationId xmlns:p14="http://schemas.microsoft.com/office/powerpoint/2010/main" val="1877416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259A23C-8562-45EA-915E-24EBEC04E3F5}" vid="{90C6B207-1CB5-4F08-8DEA-1562B3D5099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0DA6BB38248FB468978B6AEA99C348B" ma:contentTypeVersion="8" ma:contentTypeDescription="Create a new document." ma:contentTypeScope="" ma:versionID="4ceacc74e3cd71e406af7bfa15d97f8d">
  <xsd:schema xmlns:xsd="http://www.w3.org/2001/XMLSchema" xmlns:xs="http://www.w3.org/2001/XMLSchema" xmlns:p="http://schemas.microsoft.com/office/2006/metadata/properties" xmlns:ns3="c7ae3d44-31a8-49bb-9bf1-8b3d9ee472e6" xmlns:ns4="769c3234-268e-4dc9-9a72-9b8f997436f8" targetNamespace="http://schemas.microsoft.com/office/2006/metadata/properties" ma:root="true" ma:fieldsID="166f14d2c80a2c4223bd9584d5095578" ns3:_="" ns4:_="">
    <xsd:import namespace="c7ae3d44-31a8-49bb-9bf1-8b3d9ee472e6"/>
    <xsd:import namespace="769c3234-268e-4dc9-9a72-9b8f997436f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ae3d44-31a8-49bb-9bf1-8b3d9ee472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69c3234-268e-4dc9-9a72-9b8f997436f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c7ae3d44-31a8-49bb-9bf1-8b3d9ee472e6" xsi:nil="true"/>
  </documentManagement>
</p:properties>
</file>

<file path=customXml/itemProps1.xml><?xml version="1.0" encoding="utf-8"?>
<ds:datastoreItem xmlns:ds="http://schemas.openxmlformats.org/officeDocument/2006/customXml" ds:itemID="{D680959D-3658-4346-97D7-71464E396A85}">
  <ds:schemaRefs>
    <ds:schemaRef ds:uri="http://schemas.microsoft.com/sharepoint/v3/contenttype/forms"/>
  </ds:schemaRefs>
</ds:datastoreItem>
</file>

<file path=customXml/itemProps2.xml><?xml version="1.0" encoding="utf-8"?>
<ds:datastoreItem xmlns:ds="http://schemas.openxmlformats.org/officeDocument/2006/customXml" ds:itemID="{66D4EFC0-164B-45BF-9BE6-6B782200ED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ae3d44-31a8-49bb-9bf1-8b3d9ee472e6"/>
    <ds:schemaRef ds:uri="769c3234-268e-4dc9-9a72-9b8f997436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74DD0A9-9928-4548-A23A-0E54EEBCE641}">
  <ds:schemaRefs>
    <ds:schemaRef ds:uri="c7ae3d44-31a8-49bb-9bf1-8b3d9ee472e6"/>
    <ds:schemaRef ds:uri="http://schemas.microsoft.com/office/2006/documentManagement/types"/>
    <ds:schemaRef ds:uri="http://purl.org/dc/elements/1.1/"/>
    <ds:schemaRef ds:uri="http://purl.org/dc/dcmitype/"/>
    <ds:schemaRef ds:uri="http://www.w3.org/XML/1998/namespace"/>
    <ds:schemaRef ds:uri="http://schemas.microsoft.com/office/infopath/2007/PartnerControls"/>
    <ds:schemaRef ds:uri="http://schemas.openxmlformats.org/package/2006/metadata/core-properties"/>
    <ds:schemaRef ds:uri="769c3234-268e-4dc9-9a72-9b8f997436f8"/>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Default Theme</Template>
  <TotalTime>3</TotalTime>
  <Words>143</Words>
  <Application>Microsoft Office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Consumer prices landscape</vt:lpstr>
    </vt:vector>
  </TitlesOfParts>
  <Company>Office for National Statistics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 do in the Prices division</dc:title>
  <dc:creator>Corder, Matthew</dc:creator>
  <cp:lastModifiedBy>Corder, Matthew</cp:lastModifiedBy>
  <cp:revision>1</cp:revision>
  <dcterms:created xsi:type="dcterms:W3CDTF">2023-05-11T09:28:58Z</dcterms:created>
  <dcterms:modified xsi:type="dcterms:W3CDTF">2023-05-16T12:50:44Z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0x010100D0DA6BB38248FB468978B6AEA99C348B</vt:lpwstr>
  </property>
</Properties>
</file>