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338" r:id="rId5"/>
    <p:sldId id="337" r:id="rId6"/>
    <p:sldId id="345" r:id="rId7"/>
    <p:sldId id="339" r:id="rId8"/>
    <p:sldId id="340" r:id="rId9"/>
    <p:sldId id="347" r:id="rId10"/>
    <p:sldId id="34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A0BF0-0C65-4B2E-ADFC-63BBB1ADD9DB}" v="2077" dt="2023-05-12T12:50:08.100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6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627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6931C-451C-46B5-8EEA-E188A2442615}" type="datetimeFigureOut">
              <a:rPr lang="en-GB" smtClean="0"/>
              <a:t>12/05/2023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5BE97-0BA1-4668-B8C4-6B6987620A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617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B01F9CA3-105E-4857-9057-6DB6197DA78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671808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2008764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tx2">
            <a:lumMod val="75000"/>
            <a:lumOff val="25000"/>
          </a:schemeClr>
        </a:buClr>
        <a:buSzPct val="110000"/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>
            <a:lumMod val="75000"/>
            <a:lumOff val="25000"/>
          </a:schemeClr>
        </a:buClr>
        <a:buSzPct val="110000"/>
        <a:buFont typeface="Arial" panose="020B0604020202020204" pitchFamily="34" charset="0"/>
        <a:buChar char="•"/>
        <a:defRPr sz="22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tx2">
            <a:lumMod val="75000"/>
            <a:lumOff val="25000"/>
          </a:schemeClr>
        </a:buClr>
        <a:buSzPct val="110000"/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2">
            <a:lumMod val="75000"/>
            <a:lumOff val="25000"/>
          </a:schemeClr>
        </a:buClr>
        <a:buSzPct val="110000"/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tx2">
            <a:lumMod val="75000"/>
            <a:lumOff val="25000"/>
          </a:schemeClr>
        </a:buClr>
        <a:buSzPct val="110000"/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6DEE0-4871-B130-17B7-D96E97042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1965" y="2084962"/>
            <a:ext cx="6399585" cy="2863174"/>
          </a:xfrm>
        </p:spPr>
        <p:txBody>
          <a:bodyPr/>
          <a:lstStyle/>
          <a:p>
            <a:r>
              <a:rPr lang="en-US" dirty="0"/>
              <a:t>Micro business - Post Pandemic Productivity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Ian Cass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4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9275" y="53473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379337-776F-4CEC-9A93-D68987DB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585" y="890774"/>
            <a:ext cx="6150414" cy="1345714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My Background - 14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4583CE6-7CEC-4F5A-878F-9930C66E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8585" y="2227730"/>
            <a:ext cx="5050412" cy="3346219"/>
          </a:xfrm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Big Business - Employee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Small business – Self Employed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Helping Others – The Forum, FBP &amp; Micro Biz Alliance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Change, Learning, Development &amp; Growth </a:t>
            </a:r>
          </a:p>
        </p:txBody>
      </p:sp>
    </p:spTree>
    <p:extLst>
      <p:ext uri="{BB962C8B-B14F-4D97-AF65-F5344CB8AC3E}">
        <p14:creationId xmlns:p14="http://schemas.microsoft.com/office/powerpoint/2010/main" val="36938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9275" y="53473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379337-776F-4CEC-9A93-D68987DB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585" y="890774"/>
            <a:ext cx="6150414" cy="1345714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SME - Background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4583CE6-7CEC-4F5A-878F-9930C66E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8585" y="2227730"/>
            <a:ext cx="5050412" cy="3346219"/>
          </a:xfrm>
          <a:ln>
            <a:noFill/>
          </a:ln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Sector very wide, one-man bands to 249 employees.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99% of the businesses in the UK economy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Micro business 0-9 employees 75% of the businesses in the UK economy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Government, Departments and Regulators have always struggled with it!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Small Business is not big business only smaller</a:t>
            </a:r>
          </a:p>
        </p:txBody>
      </p:sp>
    </p:spTree>
    <p:extLst>
      <p:ext uri="{BB962C8B-B14F-4D97-AF65-F5344CB8AC3E}">
        <p14:creationId xmlns:p14="http://schemas.microsoft.com/office/powerpoint/2010/main" val="375417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9275" y="53473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379337-776F-4CEC-9A93-D68987DB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585" y="890774"/>
            <a:ext cx="6150414" cy="1345714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Why?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4583CE6-7CEC-4F5A-878F-9930C66E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8585" y="2334637"/>
            <a:ext cx="5050412" cy="3871609"/>
          </a:xfrm>
          <a:ln>
            <a:noFill/>
          </a:ln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Passionate individuals or groups with a shared vision and passion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By Design or by accident, ambitious or unemployable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Lack of specialist resources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Try it yourself first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Generalists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Creative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Time is a huge cost, as well as money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/>
                <a:cs typeface="Calibri"/>
              </a:rPr>
              <a:t>Don’t differentiate business and personal</a:t>
            </a:r>
          </a:p>
          <a:p>
            <a:pPr>
              <a:spcBef>
                <a:spcPts val="1200"/>
              </a:spcBef>
              <a:buClr>
                <a:srgbClr val="18579B"/>
              </a:buClr>
            </a:pPr>
            <a:r>
              <a:rPr lang="en-US" dirty="0">
                <a:latin typeface="Calibri"/>
                <a:cs typeface="Calibri"/>
              </a:rPr>
              <a:t>Emotion plays a huge part</a:t>
            </a:r>
          </a:p>
          <a:p>
            <a:pPr>
              <a:spcBef>
                <a:spcPts val="1200"/>
              </a:spcBef>
              <a:buClr>
                <a:srgbClr val="18579B"/>
              </a:buClr>
            </a:pPr>
            <a:r>
              <a:rPr lang="en-US" dirty="0">
                <a:latin typeface="Calibri"/>
                <a:cs typeface="Calibri"/>
              </a:rPr>
              <a:t>Resilient</a:t>
            </a:r>
          </a:p>
          <a:p>
            <a:pPr>
              <a:spcBef>
                <a:spcPts val="1200"/>
              </a:spcBef>
              <a:buClr>
                <a:srgbClr val="18579B"/>
              </a:buClr>
            </a:pPr>
            <a:r>
              <a:rPr lang="en-US" dirty="0">
                <a:latin typeface="Calibri"/>
                <a:cs typeface="Calibri"/>
              </a:rPr>
              <a:t>They don’t play to normal rules!</a:t>
            </a:r>
          </a:p>
        </p:txBody>
      </p:sp>
    </p:spTree>
    <p:extLst>
      <p:ext uri="{BB962C8B-B14F-4D97-AF65-F5344CB8AC3E}">
        <p14:creationId xmlns:p14="http://schemas.microsoft.com/office/powerpoint/2010/main" val="350444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9275" y="53473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379337-776F-4CEC-9A93-D68987DB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585" y="890774"/>
            <a:ext cx="6150414" cy="1345714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Challenges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4583CE6-7CEC-4F5A-878F-9930C66E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8585" y="2937753"/>
            <a:ext cx="5050412" cy="2636196"/>
          </a:xfrm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>
                <a:latin typeface="Calibri"/>
                <a:cs typeface="Calibri"/>
              </a:rPr>
              <a:t>“Make it easy for me to do business”</a:t>
            </a:r>
          </a:p>
          <a:p>
            <a:pPr algn="ctr">
              <a:spcBef>
                <a:spcPts val="1200"/>
              </a:spcBef>
            </a:pPr>
            <a:r>
              <a:rPr lang="en-US" sz="3200" dirty="0">
                <a:latin typeface="Calibri"/>
                <a:cs typeface="Calibri"/>
              </a:rPr>
              <a:t>“Give me a level playing field to operate on”</a:t>
            </a:r>
          </a:p>
        </p:txBody>
      </p:sp>
    </p:spTree>
    <p:extLst>
      <p:ext uri="{BB962C8B-B14F-4D97-AF65-F5344CB8AC3E}">
        <p14:creationId xmlns:p14="http://schemas.microsoft.com/office/powerpoint/2010/main" val="114604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9275" y="53473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379337-776F-4CEC-9A93-D68987DB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585" y="778213"/>
            <a:ext cx="6150414" cy="1093479"/>
          </a:xfrm>
        </p:spPr>
        <p:txBody>
          <a:bodyPr/>
          <a:lstStyle/>
          <a:p>
            <a:r>
              <a:rPr lang="en-US" sz="3600" dirty="0">
                <a:solidFill>
                  <a:schemeClr val="accent3"/>
                </a:solidFill>
              </a:rPr>
              <a:t>Productivity</a:t>
            </a:r>
            <a:endParaRPr lang="en-GB" sz="3600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4583CE6-7CEC-4F5A-878F-9930C66E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8585" y="2029838"/>
            <a:ext cx="5050412" cy="4049949"/>
          </a:xfrm>
          <a:ln>
            <a:noFill/>
          </a:ln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They didn’t look at productivity as a measure of success pre pandemic.</a:t>
            </a:r>
          </a:p>
          <a:p>
            <a:pPr lvl="1">
              <a:spcBef>
                <a:spcPts val="1200"/>
              </a:spcBef>
            </a:pPr>
            <a:r>
              <a:rPr lang="en-US" sz="1200" dirty="0">
                <a:latin typeface="Calibri"/>
                <a:cs typeface="Calibri"/>
              </a:rPr>
              <a:t>Am I making enough money to sustain the lifestyle I aspire to and Is what I’m doing fulfilling me and congruent with who I am?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The Pandemic gave people time to reflect and think!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Even more are now working this way.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Some are doing jobs to make money until they can restart their passion project, it’s a means to an end. Cost of living impacts on this.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Work life balance, home working and its impacts.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Many are escaping a large scaled up business they don’t want to create another one.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Community working, more than one role and job, some of it unpaid.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The barter system is alive and well.</a:t>
            </a:r>
          </a:p>
          <a:p>
            <a:pPr>
              <a:spcBef>
                <a:spcPts val="1200"/>
              </a:spcBef>
            </a:pPr>
            <a:r>
              <a:rPr lang="en-US" sz="1400" dirty="0">
                <a:latin typeface="Calibri"/>
                <a:cs typeface="Calibri"/>
              </a:rPr>
              <a:t>They may not be as efficient as they could be and they know it!</a:t>
            </a:r>
          </a:p>
          <a:p>
            <a:pPr>
              <a:spcBef>
                <a:spcPts val="1200"/>
              </a:spcBef>
            </a:pPr>
            <a:r>
              <a:rPr lang="en-US" sz="1400">
                <a:latin typeface="Calibri"/>
                <a:cs typeface="Calibri"/>
              </a:rPr>
              <a:t>Post Pandemic - Things </a:t>
            </a:r>
            <a:r>
              <a:rPr lang="en-US" sz="1400" dirty="0">
                <a:latin typeface="Calibri"/>
                <a:cs typeface="Calibri"/>
              </a:rPr>
              <a:t>have not got even close to settling down yet</a:t>
            </a:r>
          </a:p>
          <a:p>
            <a:pPr>
              <a:spcBef>
                <a:spcPts val="1200"/>
              </a:spcBef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>
              <a:spcBef>
                <a:spcPts val="1200"/>
              </a:spcBef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620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466709-2786-82EB-E138-3C7D91B2F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671808"/>
            <a:ext cx="7375525" cy="133695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1467AE-FC3C-72DE-7F6C-5478C6325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277" y="2587558"/>
            <a:ext cx="6970273" cy="234112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Questions and Answers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4307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CFFA620EE34F459AE2E8F61082EC06" ma:contentTypeVersion="11" ma:contentTypeDescription="Create a new document." ma:contentTypeScope="" ma:versionID="c58802f9762dc1109b9d9fd8df1c3d4b">
  <xsd:schema xmlns:xsd="http://www.w3.org/2001/XMLSchema" xmlns:xs="http://www.w3.org/2001/XMLSchema" xmlns:p="http://schemas.microsoft.com/office/2006/metadata/properties" xmlns:ns2="3a163896-10e2-4b1b-b9c8-c43199820863" xmlns:ns3="7c89b701-758e-403f-b277-225d2a00bb40" targetNamespace="http://schemas.microsoft.com/office/2006/metadata/properties" ma:root="true" ma:fieldsID="6b0b146aa72534c01cd0ab90de58b9e2" ns2:_="" ns3:_="">
    <xsd:import namespace="3a163896-10e2-4b1b-b9c8-c43199820863"/>
    <xsd:import namespace="7c89b701-758e-403f-b277-225d2a00bb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163896-10e2-4b1b-b9c8-c431998208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89b701-758e-403f-b277-225d2a00bb4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815EAB-1619-455B-8B52-039B64BD00C4}">
  <ds:schemaRefs>
    <ds:schemaRef ds:uri="3a163896-10e2-4b1b-b9c8-c43199820863"/>
    <ds:schemaRef ds:uri="7c89b701-758e-403f-b277-225d2a00bb4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E1A4A3A-F9FA-4230-A869-C6D924DFFF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FF7E4D-8C43-4FEE-9E67-C68D5ACED5B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343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News Gothic MT</vt:lpstr>
      <vt:lpstr>Wingdings 2</vt:lpstr>
      <vt:lpstr>Breeze</vt:lpstr>
      <vt:lpstr>Micro business - Post Pandemic Productivity  Ian Cass</vt:lpstr>
      <vt:lpstr>My Background - 14</vt:lpstr>
      <vt:lpstr>SME - Background</vt:lpstr>
      <vt:lpstr>Why?</vt:lpstr>
      <vt:lpstr>Challenges</vt:lpstr>
      <vt:lpstr>Productivity</vt:lpstr>
      <vt:lpstr>PowerPoint Presentation</vt:lpstr>
    </vt:vector>
  </TitlesOfParts>
  <Company>Hunters Gin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Forum of Private Business</dc:title>
  <dc:creator>Ian Cass</dc:creator>
  <cp:lastModifiedBy>Ian Cass (Forum of Private Business)</cp:lastModifiedBy>
  <cp:revision>65</cp:revision>
  <dcterms:created xsi:type="dcterms:W3CDTF">2018-04-21T17:36:14Z</dcterms:created>
  <dcterms:modified xsi:type="dcterms:W3CDTF">2023-05-12T12:51:56Z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0x01010082CFFA620EE34F459AE2E8F61082EC06</vt:lpwstr>
  </property>
  <property fmtid="{D5CDD505-2E9C-101B-9397-08002B2CF9AE}" pid="3" name="Order">
    <vt:r8>435800</vt:r8>
  </property>
</Properties>
</file>