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57" r:id="rId5"/>
    <p:sldId id="316" r:id="rId6"/>
    <p:sldId id="259" r:id="rId7"/>
    <p:sldId id="309" r:id="rId8"/>
    <p:sldId id="315" r:id="rId9"/>
    <p:sldId id="310" r:id="rId10"/>
    <p:sldId id="307" r:id="rId11"/>
    <p:sldId id="312" r:id="rId12"/>
    <p:sldId id="313" r:id="rId13"/>
    <p:sldId id="306" r:id="rId14"/>
    <p:sldId id="305" r:id="rId15"/>
    <p:sldId id="31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6126"/>
  </p:normalViewPr>
  <p:slideViewPr>
    <p:cSldViewPr snapToGrid="0">
      <p:cViewPr varScale="1">
        <p:scale>
          <a:sx n="115" d="100"/>
          <a:sy n="115" d="100"/>
        </p:scale>
        <p:origin x="16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Working Days Lost (000s)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14750</c:v>
                </c:pt>
                <c:pt idx="1">
                  <c:v>6012</c:v>
                </c:pt>
                <c:pt idx="2">
                  <c:v>3284</c:v>
                </c:pt>
                <c:pt idx="3">
                  <c:v>10142</c:v>
                </c:pt>
                <c:pt idx="4">
                  <c:v>9405</c:v>
                </c:pt>
                <c:pt idx="5">
                  <c:v>29474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63-B54D-8CB8-14E7A32E38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06735151"/>
        <c:axId val="1761859791"/>
      </c:barChart>
      <c:catAx>
        <c:axId val="1406735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1859791"/>
        <c:crosses val="autoZero"/>
        <c:auto val="1"/>
        <c:lblAlgn val="ctr"/>
        <c:lblOffset val="100"/>
        <c:noMultiLvlLbl val="0"/>
      </c:catAx>
      <c:valAx>
        <c:axId val="1761859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6735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CPI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2021 JUL</c:v>
                </c:pt>
                <c:pt idx="1">
                  <c:v>2021 AUG</c:v>
                </c:pt>
                <c:pt idx="2">
                  <c:v>2021 SEP</c:v>
                </c:pt>
                <c:pt idx="3">
                  <c:v>2021 OCT</c:v>
                </c:pt>
                <c:pt idx="4">
                  <c:v>2021 NOV</c:v>
                </c:pt>
                <c:pt idx="5">
                  <c:v>2021 DEC</c:v>
                </c:pt>
                <c:pt idx="6">
                  <c:v>2022 JAN</c:v>
                </c:pt>
                <c:pt idx="7">
                  <c:v>2022 FEB</c:v>
                </c:pt>
                <c:pt idx="8">
                  <c:v>2022 MAR</c:v>
                </c:pt>
                <c:pt idx="9">
                  <c:v>2022 APR</c:v>
                </c:pt>
                <c:pt idx="10">
                  <c:v>2022 MAY</c:v>
                </c:pt>
                <c:pt idx="11">
                  <c:v>2022 JUN</c:v>
                </c:pt>
                <c:pt idx="12">
                  <c:v>2022 JUL</c:v>
                </c:pt>
                <c:pt idx="13">
                  <c:v>2022 AUG</c:v>
                </c:pt>
                <c:pt idx="14">
                  <c:v>2022 SEP</c:v>
                </c:pt>
                <c:pt idx="15">
                  <c:v>2022 OCT</c:v>
                </c:pt>
                <c:pt idx="16">
                  <c:v>2022 NOV</c:v>
                </c:pt>
                <c:pt idx="17">
                  <c:v>2022 DEC</c:v>
                </c:pt>
                <c:pt idx="18">
                  <c:v>2023 JAN</c:v>
                </c:pt>
                <c:pt idx="19">
                  <c:v>2023 FEB</c:v>
                </c:pt>
                <c:pt idx="20">
                  <c:v>2023 MAR</c:v>
                </c:pt>
              </c:strCache>
            </c:strRef>
          </c:cat>
          <c:val>
            <c:numRef>
              <c:f>Sheet1!$B$2:$B$22</c:f>
              <c:numCache>
                <c:formatCode>0.0</c:formatCode>
                <c:ptCount val="21"/>
                <c:pt idx="0">
                  <c:v>2</c:v>
                </c:pt>
                <c:pt idx="1">
                  <c:v>3.2</c:v>
                </c:pt>
                <c:pt idx="2">
                  <c:v>3.1</c:v>
                </c:pt>
                <c:pt idx="3">
                  <c:v>4.2</c:v>
                </c:pt>
                <c:pt idx="4">
                  <c:v>5.0999999999999996</c:v>
                </c:pt>
                <c:pt idx="5">
                  <c:v>5.4</c:v>
                </c:pt>
                <c:pt idx="6">
                  <c:v>5.5</c:v>
                </c:pt>
                <c:pt idx="7">
                  <c:v>6.2</c:v>
                </c:pt>
                <c:pt idx="8">
                  <c:v>7</c:v>
                </c:pt>
                <c:pt idx="9">
                  <c:v>9</c:v>
                </c:pt>
                <c:pt idx="10">
                  <c:v>9.1</c:v>
                </c:pt>
                <c:pt idx="11">
                  <c:v>9.4</c:v>
                </c:pt>
                <c:pt idx="12">
                  <c:v>10.1</c:v>
                </c:pt>
                <c:pt idx="13">
                  <c:v>9.9</c:v>
                </c:pt>
                <c:pt idx="14">
                  <c:v>10.1</c:v>
                </c:pt>
                <c:pt idx="15">
                  <c:v>11.1</c:v>
                </c:pt>
                <c:pt idx="16">
                  <c:v>10.7</c:v>
                </c:pt>
                <c:pt idx="17">
                  <c:v>10.5</c:v>
                </c:pt>
                <c:pt idx="18">
                  <c:v>10.1</c:v>
                </c:pt>
                <c:pt idx="19">
                  <c:v>10.4</c:v>
                </c:pt>
                <c:pt idx="20">
                  <c:v>10.1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A6-4948-9EE8-0D82C6A1D5E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26447039"/>
        <c:axId val="1684437695"/>
      </c:lineChart>
      <c:catAx>
        <c:axId val="1526447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4437695"/>
        <c:crosses val="autoZero"/>
        <c:auto val="1"/>
        <c:lblAlgn val="ctr"/>
        <c:lblOffset val="100"/>
        <c:noMultiLvlLbl val="0"/>
      </c:catAx>
      <c:valAx>
        <c:axId val="1684437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6447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Net Support-Oppose Strike</a:t>
            </a:r>
            <a:r>
              <a:rPr lang="en-US" baseline="0" dirty="0"/>
              <a:t> Action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09-1C4C-A247-05FBBEEA40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Nurses</c:v>
                </c:pt>
                <c:pt idx="1">
                  <c:v>Ambulance</c:v>
                </c:pt>
                <c:pt idx="2">
                  <c:v>Doctors</c:v>
                </c:pt>
                <c:pt idx="3">
                  <c:v>Teachers</c:v>
                </c:pt>
                <c:pt idx="4">
                  <c:v>Postal</c:v>
                </c:pt>
                <c:pt idx="5">
                  <c:v>Civil Servants</c:v>
                </c:pt>
                <c:pt idx="6">
                  <c:v>Rail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38</c:v>
                </c:pt>
                <c:pt idx="1">
                  <c:v>32</c:v>
                </c:pt>
                <c:pt idx="2">
                  <c:v>0</c:v>
                </c:pt>
                <c:pt idx="3">
                  <c:v>9</c:v>
                </c:pt>
                <c:pt idx="4">
                  <c:v>6</c:v>
                </c:pt>
                <c:pt idx="5">
                  <c:v>-11</c:v>
                </c:pt>
                <c:pt idx="6">
                  <c:v>-6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A4-DE4F-B769-38E63471F50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09-1C4C-A247-05FBBEEA40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Nurses</c:v>
                </c:pt>
                <c:pt idx="1">
                  <c:v>Ambulance</c:v>
                </c:pt>
                <c:pt idx="2">
                  <c:v>Doctors</c:v>
                </c:pt>
                <c:pt idx="3">
                  <c:v>Teachers</c:v>
                </c:pt>
                <c:pt idx="4">
                  <c:v>Postal</c:v>
                </c:pt>
                <c:pt idx="5">
                  <c:v>Civil Servants</c:v>
                </c:pt>
                <c:pt idx="6">
                  <c:v>Rail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34</c:v>
                </c:pt>
                <c:pt idx="1">
                  <c:v>29</c:v>
                </c:pt>
                <c:pt idx="2">
                  <c:v>0</c:v>
                </c:pt>
                <c:pt idx="3">
                  <c:v>7</c:v>
                </c:pt>
                <c:pt idx="4">
                  <c:v>0</c:v>
                </c:pt>
                <c:pt idx="5">
                  <c:v>-10</c:v>
                </c:pt>
                <c:pt idx="6">
                  <c:v>-12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A4-DE4F-B769-38E63471F50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Nurses</c:v>
                </c:pt>
                <c:pt idx="1">
                  <c:v>Ambulance</c:v>
                </c:pt>
                <c:pt idx="2">
                  <c:v>Doctors</c:v>
                </c:pt>
                <c:pt idx="3">
                  <c:v>Teachers</c:v>
                </c:pt>
                <c:pt idx="4">
                  <c:v>Postal</c:v>
                </c:pt>
                <c:pt idx="5">
                  <c:v>Civil Servants</c:v>
                </c:pt>
                <c:pt idx="6">
                  <c:v>Rail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32</c:v>
                </c:pt>
                <c:pt idx="1">
                  <c:v>27</c:v>
                </c:pt>
                <c:pt idx="2">
                  <c:v>25</c:v>
                </c:pt>
                <c:pt idx="3">
                  <c:v>8</c:v>
                </c:pt>
                <c:pt idx="4">
                  <c:v>5</c:v>
                </c:pt>
                <c:pt idx="5">
                  <c:v>-10</c:v>
                </c:pt>
                <c:pt idx="6">
                  <c:v>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09-1C4C-A247-05FBBEEA40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69930655"/>
        <c:axId val="973947952"/>
      </c:barChart>
      <c:catAx>
        <c:axId val="1569930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947952"/>
        <c:crosses val="autoZero"/>
        <c:auto val="1"/>
        <c:lblAlgn val="ctr"/>
        <c:lblOffset val="100"/>
        <c:noMultiLvlLbl val="0"/>
      </c:catAx>
      <c:valAx>
        <c:axId val="97394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930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Working Days Lost (000s)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7">
                  <c:v>2022/3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14750</c:v>
                </c:pt>
                <c:pt idx="1">
                  <c:v>6012</c:v>
                </c:pt>
                <c:pt idx="2">
                  <c:v>3284</c:v>
                </c:pt>
                <c:pt idx="3">
                  <c:v>10142</c:v>
                </c:pt>
                <c:pt idx="4">
                  <c:v>9405</c:v>
                </c:pt>
                <c:pt idx="5">
                  <c:v>29474</c:v>
                </c:pt>
                <c:pt idx="7">
                  <c:v>3554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63-B54D-8CB8-14E7A32E38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06735151"/>
        <c:axId val="1761859791"/>
      </c:barChart>
      <c:catAx>
        <c:axId val="1406735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1859791"/>
        <c:crosses val="autoZero"/>
        <c:auto val="1"/>
        <c:lblAlgn val="ctr"/>
        <c:lblOffset val="100"/>
        <c:noMultiLvlLbl val="0"/>
      </c:catAx>
      <c:valAx>
        <c:axId val="1761859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6735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Net </a:t>
            </a:r>
            <a:r>
              <a:rPr lang="en-US" dirty="0" err="1"/>
              <a:t>Favourability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Sunak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m/d/yy</c:formatCode>
                <c:ptCount val="15"/>
                <c:pt idx="0">
                  <c:v>44859</c:v>
                </c:pt>
                <c:pt idx="1">
                  <c:v>44879</c:v>
                </c:pt>
                <c:pt idx="2">
                  <c:v>44904</c:v>
                </c:pt>
                <c:pt idx="3">
                  <c:v>44911</c:v>
                </c:pt>
                <c:pt idx="4">
                  <c:v>44944</c:v>
                </c:pt>
                <c:pt idx="5">
                  <c:v>44959</c:v>
                </c:pt>
                <c:pt idx="6">
                  <c:v>44966</c:v>
                </c:pt>
                <c:pt idx="7">
                  <c:v>44976</c:v>
                </c:pt>
                <c:pt idx="8">
                  <c:v>44986</c:v>
                </c:pt>
                <c:pt idx="9">
                  <c:v>44992</c:v>
                </c:pt>
                <c:pt idx="10">
                  <c:v>45001</c:v>
                </c:pt>
                <c:pt idx="11">
                  <c:v>45021</c:v>
                </c:pt>
                <c:pt idx="12">
                  <c:v>45033</c:v>
                </c:pt>
                <c:pt idx="13">
                  <c:v>45048</c:v>
                </c:pt>
                <c:pt idx="14">
                  <c:v>45055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1">
                  <c:v>-19</c:v>
                </c:pt>
                <c:pt idx="2">
                  <c:v>-24</c:v>
                </c:pt>
                <c:pt idx="3">
                  <c:v>-26</c:v>
                </c:pt>
                <c:pt idx="4">
                  <c:v>-29</c:v>
                </c:pt>
                <c:pt idx="5">
                  <c:v>-34</c:v>
                </c:pt>
                <c:pt idx="6">
                  <c:v>-29</c:v>
                </c:pt>
                <c:pt idx="7">
                  <c:v>-34</c:v>
                </c:pt>
                <c:pt idx="8">
                  <c:v>-21</c:v>
                </c:pt>
                <c:pt idx="9">
                  <c:v>-23</c:v>
                </c:pt>
                <c:pt idx="10">
                  <c:v>-20</c:v>
                </c:pt>
                <c:pt idx="11">
                  <c:v>-25</c:v>
                </c:pt>
                <c:pt idx="12">
                  <c:v>-24</c:v>
                </c:pt>
                <c:pt idx="13">
                  <c:v>-26</c:v>
                </c:pt>
                <c:pt idx="14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8F-AC42-9B44-B2C18BF79E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Conservatives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m/d/yy</c:formatCode>
                <c:ptCount val="15"/>
                <c:pt idx="0">
                  <c:v>44859</c:v>
                </c:pt>
                <c:pt idx="1">
                  <c:v>44879</c:v>
                </c:pt>
                <c:pt idx="2">
                  <c:v>44904</c:v>
                </c:pt>
                <c:pt idx="3">
                  <c:v>44911</c:v>
                </c:pt>
                <c:pt idx="4">
                  <c:v>44944</c:v>
                </c:pt>
                <c:pt idx="5">
                  <c:v>44959</c:v>
                </c:pt>
                <c:pt idx="6">
                  <c:v>44966</c:v>
                </c:pt>
                <c:pt idx="7">
                  <c:v>44976</c:v>
                </c:pt>
                <c:pt idx="8">
                  <c:v>44986</c:v>
                </c:pt>
                <c:pt idx="9">
                  <c:v>44992</c:v>
                </c:pt>
                <c:pt idx="10">
                  <c:v>45001</c:v>
                </c:pt>
                <c:pt idx="11">
                  <c:v>45021</c:v>
                </c:pt>
                <c:pt idx="12">
                  <c:v>45033</c:v>
                </c:pt>
                <c:pt idx="13">
                  <c:v>45048</c:v>
                </c:pt>
                <c:pt idx="14">
                  <c:v>45055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-47</c:v>
                </c:pt>
                <c:pt idx="1">
                  <c:v>-48</c:v>
                </c:pt>
                <c:pt idx="2">
                  <c:v>-45</c:v>
                </c:pt>
                <c:pt idx="3">
                  <c:v>-50</c:v>
                </c:pt>
                <c:pt idx="4">
                  <c:v>-45</c:v>
                </c:pt>
                <c:pt idx="5">
                  <c:v>-49</c:v>
                </c:pt>
                <c:pt idx="6">
                  <c:v>-49</c:v>
                </c:pt>
                <c:pt idx="7">
                  <c:v>-50</c:v>
                </c:pt>
                <c:pt idx="8">
                  <c:v>-45</c:v>
                </c:pt>
                <c:pt idx="9">
                  <c:v>-44</c:v>
                </c:pt>
                <c:pt idx="10">
                  <c:v>-40</c:v>
                </c:pt>
                <c:pt idx="11">
                  <c:v>-42</c:v>
                </c:pt>
                <c:pt idx="12">
                  <c:v>-41</c:v>
                </c:pt>
                <c:pt idx="14">
                  <c:v>-48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8F-AC42-9B44-B2C18BF79E1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2405151"/>
        <c:axId val="979145823"/>
      </c:lineChart>
      <c:dateAx>
        <c:axId val="982405151"/>
        <c:scaling>
          <c:orientation val="minMax"/>
        </c:scaling>
        <c:delete val="0"/>
        <c:axPos val="b"/>
        <c:numFmt formatCode="m/d/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145823"/>
        <c:crosses val="autoZero"/>
        <c:auto val="1"/>
        <c:lblOffset val="100"/>
        <c:baseTimeUnit val="days"/>
      </c:dateAx>
      <c:valAx>
        <c:axId val="979145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405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Expect general economic</a:t>
            </a:r>
            <a:r>
              <a:rPr lang="en-US" baseline="0" dirty="0"/>
              <a:t> trend in next 12 months to…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Improve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Sheet1!$A$2:$A$19</c:f>
              <c:numCache>
                <c:formatCode>mmm\-yy</c:formatCode>
                <c:ptCount val="18"/>
                <c:pt idx="0">
                  <c:v>44378</c:v>
                </c:pt>
                <c:pt idx="1">
                  <c:v>44409</c:v>
                </c:pt>
                <c:pt idx="2">
                  <c:v>44440</c:v>
                </c:pt>
                <c:pt idx="3">
                  <c:v>44501</c:v>
                </c:pt>
                <c:pt idx="4">
                  <c:v>44531</c:v>
                </c:pt>
                <c:pt idx="5">
                  <c:v>44562</c:v>
                </c:pt>
                <c:pt idx="6">
                  <c:v>44621</c:v>
                </c:pt>
                <c:pt idx="7">
                  <c:v>44652</c:v>
                </c:pt>
                <c:pt idx="8">
                  <c:v>44682</c:v>
                </c:pt>
                <c:pt idx="9">
                  <c:v>44713</c:v>
                </c:pt>
                <c:pt idx="10">
                  <c:v>44743</c:v>
                </c:pt>
                <c:pt idx="11">
                  <c:v>44805</c:v>
                </c:pt>
                <c:pt idx="12">
                  <c:v>44835</c:v>
                </c:pt>
                <c:pt idx="13">
                  <c:v>44866</c:v>
                </c:pt>
                <c:pt idx="14">
                  <c:v>44896</c:v>
                </c:pt>
                <c:pt idx="15">
                  <c:v>44927</c:v>
                </c:pt>
                <c:pt idx="16">
                  <c:v>44958</c:v>
                </c:pt>
                <c:pt idx="17">
                  <c:v>44986</c:v>
                </c:pt>
              </c:numCache>
            </c:num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47</c:v>
                </c:pt>
                <c:pt idx="1">
                  <c:v>44</c:v>
                </c:pt>
                <c:pt idx="2">
                  <c:v>31</c:v>
                </c:pt>
                <c:pt idx="3">
                  <c:v>28</c:v>
                </c:pt>
                <c:pt idx="4">
                  <c:v>25</c:v>
                </c:pt>
                <c:pt idx="5">
                  <c:v>27</c:v>
                </c:pt>
                <c:pt idx="6">
                  <c:v>14</c:v>
                </c:pt>
                <c:pt idx="7">
                  <c:v>14</c:v>
                </c:pt>
                <c:pt idx="8">
                  <c:v>15</c:v>
                </c:pt>
                <c:pt idx="9">
                  <c:v>13</c:v>
                </c:pt>
                <c:pt idx="10">
                  <c:v>16</c:v>
                </c:pt>
                <c:pt idx="11">
                  <c:v>15</c:v>
                </c:pt>
                <c:pt idx="12">
                  <c:v>16</c:v>
                </c:pt>
                <c:pt idx="13">
                  <c:v>16</c:v>
                </c:pt>
                <c:pt idx="14">
                  <c:v>14</c:v>
                </c:pt>
                <c:pt idx="15">
                  <c:v>24</c:v>
                </c:pt>
                <c:pt idx="16">
                  <c:v>23</c:v>
                </c:pt>
                <c:pt idx="17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12-BF43-8147-1A3B4BC0E5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Get Worse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Sheet1!$A$2:$A$19</c:f>
              <c:numCache>
                <c:formatCode>mmm\-yy</c:formatCode>
                <c:ptCount val="18"/>
                <c:pt idx="0">
                  <c:v>44378</c:v>
                </c:pt>
                <c:pt idx="1">
                  <c:v>44409</c:v>
                </c:pt>
                <c:pt idx="2">
                  <c:v>44440</c:v>
                </c:pt>
                <c:pt idx="3">
                  <c:v>44501</c:v>
                </c:pt>
                <c:pt idx="4">
                  <c:v>44531</c:v>
                </c:pt>
                <c:pt idx="5">
                  <c:v>44562</c:v>
                </c:pt>
                <c:pt idx="6">
                  <c:v>44621</c:v>
                </c:pt>
                <c:pt idx="7">
                  <c:v>44652</c:v>
                </c:pt>
                <c:pt idx="8">
                  <c:v>44682</c:v>
                </c:pt>
                <c:pt idx="9">
                  <c:v>44713</c:v>
                </c:pt>
                <c:pt idx="10">
                  <c:v>44743</c:v>
                </c:pt>
                <c:pt idx="11">
                  <c:v>44805</c:v>
                </c:pt>
                <c:pt idx="12">
                  <c:v>44835</c:v>
                </c:pt>
                <c:pt idx="13">
                  <c:v>44866</c:v>
                </c:pt>
                <c:pt idx="14">
                  <c:v>44896</c:v>
                </c:pt>
                <c:pt idx="15">
                  <c:v>44927</c:v>
                </c:pt>
                <c:pt idx="16">
                  <c:v>44958</c:v>
                </c:pt>
                <c:pt idx="17">
                  <c:v>44986</c:v>
                </c:pt>
              </c:numCache>
            </c:num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36</c:v>
                </c:pt>
                <c:pt idx="1">
                  <c:v>39</c:v>
                </c:pt>
                <c:pt idx="2">
                  <c:v>53</c:v>
                </c:pt>
                <c:pt idx="3">
                  <c:v>54</c:v>
                </c:pt>
                <c:pt idx="4">
                  <c:v>52</c:v>
                </c:pt>
                <c:pt idx="5">
                  <c:v>56</c:v>
                </c:pt>
                <c:pt idx="6">
                  <c:v>76</c:v>
                </c:pt>
                <c:pt idx="7">
                  <c:v>70</c:v>
                </c:pt>
                <c:pt idx="8">
                  <c:v>72</c:v>
                </c:pt>
                <c:pt idx="9">
                  <c:v>77</c:v>
                </c:pt>
                <c:pt idx="10">
                  <c:v>69</c:v>
                </c:pt>
                <c:pt idx="11">
                  <c:v>71</c:v>
                </c:pt>
                <c:pt idx="12">
                  <c:v>70</c:v>
                </c:pt>
                <c:pt idx="13">
                  <c:v>72</c:v>
                </c:pt>
                <c:pt idx="14">
                  <c:v>69</c:v>
                </c:pt>
                <c:pt idx="15">
                  <c:v>57</c:v>
                </c:pt>
                <c:pt idx="16">
                  <c:v>61</c:v>
                </c:pt>
                <c:pt idx="17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12-BF43-8147-1A3B4BC0E53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98033231"/>
        <c:axId val="2035195264"/>
      </c:lineChart>
      <c:dateAx>
        <c:axId val="1198033231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5195264"/>
        <c:crosses val="autoZero"/>
        <c:auto val="1"/>
        <c:lblOffset val="100"/>
        <c:baseTimeUnit val="months"/>
      </c:dateAx>
      <c:valAx>
        <c:axId val="203519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033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2019 Con voters vote Con now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vote Con now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Economy same/better</c:v>
                </c:pt>
                <c:pt idx="1">
                  <c:v>Economy little worse</c:v>
                </c:pt>
                <c:pt idx="2">
                  <c:v>Economy lot worse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76</c:v>
                </c:pt>
                <c:pt idx="1">
                  <c:v>67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62-1B4A-9708-E9EED819DE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34556063"/>
        <c:axId val="828950239"/>
      </c:barChart>
      <c:catAx>
        <c:axId val="834556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950239"/>
        <c:crosses val="autoZero"/>
        <c:auto val="1"/>
        <c:lblAlgn val="ctr"/>
        <c:lblOffset val="100"/>
        <c:noMultiLvlLbl val="0"/>
      </c:catAx>
      <c:valAx>
        <c:axId val="828950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4556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Sheet1!$B$1:$FU$1</c:f>
              <c:strCache>
                <c:ptCount val="176"/>
                <c:pt idx="0">
                  <c:v>2019-12-16</c:v>
                </c:pt>
                <c:pt idx="1">
                  <c:v>2019-12-23</c:v>
                </c:pt>
                <c:pt idx="2">
                  <c:v>2019-12-30</c:v>
                </c:pt>
                <c:pt idx="3">
                  <c:v>2020-01-06</c:v>
                </c:pt>
                <c:pt idx="4">
                  <c:v>2020-01-13</c:v>
                </c:pt>
                <c:pt idx="5">
                  <c:v>2020-01-20</c:v>
                </c:pt>
                <c:pt idx="6">
                  <c:v>2020-01-27</c:v>
                </c:pt>
                <c:pt idx="7">
                  <c:v>2020-02-03</c:v>
                </c:pt>
                <c:pt idx="8">
                  <c:v>2020-02-09</c:v>
                </c:pt>
                <c:pt idx="9">
                  <c:v>2020-02-17</c:v>
                </c:pt>
                <c:pt idx="10">
                  <c:v>2020-02-24</c:v>
                </c:pt>
                <c:pt idx="11">
                  <c:v>2020-03-02</c:v>
                </c:pt>
                <c:pt idx="12">
                  <c:v>2020-03-09</c:v>
                </c:pt>
                <c:pt idx="13">
                  <c:v>2020-03-18</c:v>
                </c:pt>
                <c:pt idx="14">
                  <c:v>2020-03-23</c:v>
                </c:pt>
                <c:pt idx="15">
                  <c:v>2020-03-30</c:v>
                </c:pt>
                <c:pt idx="16">
                  <c:v>2020-04-06</c:v>
                </c:pt>
                <c:pt idx="17">
                  <c:v>2020-04-13</c:v>
                </c:pt>
                <c:pt idx="18">
                  <c:v>2020-04-22</c:v>
                </c:pt>
                <c:pt idx="19">
                  <c:v>2020-04-27</c:v>
                </c:pt>
                <c:pt idx="20">
                  <c:v>2020-05-06</c:v>
                </c:pt>
                <c:pt idx="21">
                  <c:v>2020-05-10</c:v>
                </c:pt>
                <c:pt idx="22">
                  <c:v>2020-05-18</c:v>
                </c:pt>
                <c:pt idx="23">
                  <c:v>2020-05-25</c:v>
                </c:pt>
                <c:pt idx="24">
                  <c:v>2020-06-02</c:v>
                </c:pt>
                <c:pt idx="25">
                  <c:v>2020-06-08</c:v>
                </c:pt>
                <c:pt idx="26">
                  <c:v>2020-06-16</c:v>
                </c:pt>
                <c:pt idx="27">
                  <c:v>2020-06-22</c:v>
                </c:pt>
                <c:pt idx="28">
                  <c:v>2020-06-30</c:v>
                </c:pt>
                <c:pt idx="29">
                  <c:v>2020-07-08</c:v>
                </c:pt>
                <c:pt idx="30">
                  <c:v>2020-07-13</c:v>
                </c:pt>
                <c:pt idx="31">
                  <c:v>2020-07-20</c:v>
                </c:pt>
                <c:pt idx="32">
                  <c:v>2020-07-27</c:v>
                </c:pt>
                <c:pt idx="33">
                  <c:v>2020-08-03</c:v>
                </c:pt>
                <c:pt idx="34">
                  <c:v>2020-08-10</c:v>
                </c:pt>
                <c:pt idx="35">
                  <c:v>2020-08-17</c:v>
                </c:pt>
                <c:pt idx="36">
                  <c:v>2020-08-24</c:v>
                </c:pt>
                <c:pt idx="37">
                  <c:v>2020-08-31</c:v>
                </c:pt>
                <c:pt idx="38">
                  <c:v>2020-09-07</c:v>
                </c:pt>
                <c:pt idx="39">
                  <c:v>2020-09-14</c:v>
                </c:pt>
                <c:pt idx="40">
                  <c:v>2020-09-23</c:v>
                </c:pt>
                <c:pt idx="41">
                  <c:v>2020-09-30</c:v>
                </c:pt>
                <c:pt idx="42">
                  <c:v>2020-10-05</c:v>
                </c:pt>
                <c:pt idx="43">
                  <c:v>2020-10-13</c:v>
                </c:pt>
                <c:pt idx="44">
                  <c:v>2020-10-20</c:v>
                </c:pt>
                <c:pt idx="45">
                  <c:v>2020-10-26</c:v>
                </c:pt>
                <c:pt idx="46">
                  <c:v>2020-11-02</c:v>
                </c:pt>
                <c:pt idx="47">
                  <c:v>2020-11-09</c:v>
                </c:pt>
                <c:pt idx="48">
                  <c:v>2020-11-15</c:v>
                </c:pt>
                <c:pt idx="49">
                  <c:v>2020-11-23</c:v>
                </c:pt>
                <c:pt idx="50">
                  <c:v>2020-11-30</c:v>
                </c:pt>
                <c:pt idx="51">
                  <c:v>2020-12-07</c:v>
                </c:pt>
                <c:pt idx="52">
                  <c:v>2020-12-14</c:v>
                </c:pt>
                <c:pt idx="53">
                  <c:v>2020-12-20</c:v>
                </c:pt>
                <c:pt idx="54">
                  <c:v>2020-12-28</c:v>
                </c:pt>
                <c:pt idx="55">
                  <c:v>2021-01-05</c:v>
                </c:pt>
                <c:pt idx="56">
                  <c:v>2021-01-11</c:v>
                </c:pt>
                <c:pt idx="57">
                  <c:v>2021-01-20</c:v>
                </c:pt>
                <c:pt idx="58">
                  <c:v>2021-01-27</c:v>
                </c:pt>
                <c:pt idx="59">
                  <c:v>2021-02-01</c:v>
                </c:pt>
                <c:pt idx="60">
                  <c:v>2021-02-09</c:v>
                </c:pt>
                <c:pt idx="61">
                  <c:v>2021-02-15</c:v>
                </c:pt>
                <c:pt idx="62">
                  <c:v>2021-02-22</c:v>
                </c:pt>
                <c:pt idx="63">
                  <c:v>2021-03-01</c:v>
                </c:pt>
                <c:pt idx="64">
                  <c:v>2021-03-09</c:v>
                </c:pt>
                <c:pt idx="65">
                  <c:v>2021-03-15</c:v>
                </c:pt>
                <c:pt idx="66">
                  <c:v>2021-03-22</c:v>
                </c:pt>
                <c:pt idx="67">
                  <c:v>2021-03-29</c:v>
                </c:pt>
                <c:pt idx="68">
                  <c:v>2021-04-05</c:v>
                </c:pt>
                <c:pt idx="69">
                  <c:v>2021-04-12</c:v>
                </c:pt>
                <c:pt idx="70">
                  <c:v>2021-04-19</c:v>
                </c:pt>
                <c:pt idx="71">
                  <c:v>2021-04-28</c:v>
                </c:pt>
                <c:pt idx="72">
                  <c:v>2021-05-05</c:v>
                </c:pt>
                <c:pt idx="73">
                  <c:v>2021-05-10</c:v>
                </c:pt>
                <c:pt idx="74">
                  <c:v>2021-05-17</c:v>
                </c:pt>
                <c:pt idx="75">
                  <c:v>2021-05-24</c:v>
                </c:pt>
                <c:pt idx="76">
                  <c:v>2021-05-31</c:v>
                </c:pt>
                <c:pt idx="77">
                  <c:v>2021-06-07</c:v>
                </c:pt>
                <c:pt idx="78">
                  <c:v>2021-06-14</c:v>
                </c:pt>
                <c:pt idx="79">
                  <c:v>2021-06-21</c:v>
                </c:pt>
                <c:pt idx="80">
                  <c:v>2021-06-28</c:v>
                </c:pt>
                <c:pt idx="81">
                  <c:v>2021-07-05</c:v>
                </c:pt>
                <c:pt idx="82">
                  <c:v>2021-07-12</c:v>
                </c:pt>
                <c:pt idx="83">
                  <c:v>2021-07-19</c:v>
                </c:pt>
                <c:pt idx="84">
                  <c:v>2021-07-26</c:v>
                </c:pt>
                <c:pt idx="85">
                  <c:v>2021-08-02</c:v>
                </c:pt>
                <c:pt idx="86">
                  <c:v>2021-08-09</c:v>
                </c:pt>
                <c:pt idx="87">
                  <c:v>2021-08-18</c:v>
                </c:pt>
                <c:pt idx="88">
                  <c:v>2021-08-23</c:v>
                </c:pt>
                <c:pt idx="89">
                  <c:v>2021-08-29</c:v>
                </c:pt>
                <c:pt idx="90">
                  <c:v>2021-09-06</c:v>
                </c:pt>
                <c:pt idx="91">
                  <c:v>2021-09-12</c:v>
                </c:pt>
                <c:pt idx="92">
                  <c:v>2021-09-19</c:v>
                </c:pt>
                <c:pt idx="93">
                  <c:v>2021-09-26</c:v>
                </c:pt>
                <c:pt idx="94">
                  <c:v>2021-10-04</c:v>
                </c:pt>
                <c:pt idx="95">
                  <c:v>2021-10-11</c:v>
                </c:pt>
                <c:pt idx="96">
                  <c:v>2021-10-18</c:v>
                </c:pt>
                <c:pt idx="97">
                  <c:v>2021-10-25</c:v>
                </c:pt>
                <c:pt idx="98">
                  <c:v>2021-11-01</c:v>
                </c:pt>
                <c:pt idx="99">
                  <c:v>2021-11-07</c:v>
                </c:pt>
                <c:pt idx="100">
                  <c:v>2021-11-15</c:v>
                </c:pt>
                <c:pt idx="101">
                  <c:v>2021-11-22</c:v>
                </c:pt>
                <c:pt idx="102">
                  <c:v>2021-11-29</c:v>
                </c:pt>
                <c:pt idx="103">
                  <c:v>2021-12-05</c:v>
                </c:pt>
                <c:pt idx="104">
                  <c:v>2021-12-13</c:v>
                </c:pt>
                <c:pt idx="105">
                  <c:v>2021-12-20</c:v>
                </c:pt>
                <c:pt idx="106">
                  <c:v>2021-12-27</c:v>
                </c:pt>
                <c:pt idx="107">
                  <c:v>2022-01-02</c:v>
                </c:pt>
                <c:pt idx="108">
                  <c:v>2022-01-10</c:v>
                </c:pt>
                <c:pt idx="109">
                  <c:v>2022-01-17</c:v>
                </c:pt>
                <c:pt idx="110">
                  <c:v>2022-01-24</c:v>
                </c:pt>
                <c:pt idx="111">
                  <c:v>2022-01-31</c:v>
                </c:pt>
                <c:pt idx="112">
                  <c:v>2022-02-06</c:v>
                </c:pt>
                <c:pt idx="113">
                  <c:v>2022-02-13</c:v>
                </c:pt>
                <c:pt idx="114">
                  <c:v>2022-02-21</c:v>
                </c:pt>
                <c:pt idx="115">
                  <c:v>2022-02-28</c:v>
                </c:pt>
                <c:pt idx="116">
                  <c:v>2022-03-07</c:v>
                </c:pt>
                <c:pt idx="117">
                  <c:v>2022-03-14</c:v>
                </c:pt>
                <c:pt idx="118">
                  <c:v>2022-03-20</c:v>
                </c:pt>
                <c:pt idx="119">
                  <c:v>2022-03-28</c:v>
                </c:pt>
                <c:pt idx="120">
                  <c:v>2022-04-04</c:v>
                </c:pt>
                <c:pt idx="121">
                  <c:v>2022-04-11</c:v>
                </c:pt>
                <c:pt idx="122">
                  <c:v>2022-04-18</c:v>
                </c:pt>
                <c:pt idx="123">
                  <c:v>2022-04-24</c:v>
                </c:pt>
                <c:pt idx="124">
                  <c:v>2022-05-02</c:v>
                </c:pt>
                <c:pt idx="125">
                  <c:v>2022-05-08</c:v>
                </c:pt>
                <c:pt idx="126">
                  <c:v>2022-05-16</c:v>
                </c:pt>
                <c:pt idx="127">
                  <c:v>2022-05-22</c:v>
                </c:pt>
                <c:pt idx="128">
                  <c:v>2022-05-29</c:v>
                </c:pt>
                <c:pt idx="129">
                  <c:v>2022-06-06</c:v>
                </c:pt>
                <c:pt idx="130">
                  <c:v>2022-06-13</c:v>
                </c:pt>
                <c:pt idx="131">
                  <c:v>2022-06-19</c:v>
                </c:pt>
                <c:pt idx="132">
                  <c:v>2022-06-27</c:v>
                </c:pt>
                <c:pt idx="133">
                  <c:v>2022-07-03</c:v>
                </c:pt>
                <c:pt idx="134">
                  <c:v>2022-07-11</c:v>
                </c:pt>
                <c:pt idx="135">
                  <c:v>2022-07-17</c:v>
                </c:pt>
                <c:pt idx="136">
                  <c:v>2022-07-25</c:v>
                </c:pt>
                <c:pt idx="137">
                  <c:v>2022-07-31</c:v>
                </c:pt>
                <c:pt idx="138">
                  <c:v>2022-08-08</c:v>
                </c:pt>
                <c:pt idx="139">
                  <c:v>2022-08-15</c:v>
                </c:pt>
                <c:pt idx="140">
                  <c:v>2022-08-22</c:v>
                </c:pt>
                <c:pt idx="141">
                  <c:v>2022-08-29</c:v>
                </c:pt>
                <c:pt idx="142">
                  <c:v>2022-09-05</c:v>
                </c:pt>
                <c:pt idx="143">
                  <c:v>2022-09-12</c:v>
                </c:pt>
                <c:pt idx="144">
                  <c:v>2022-09-25</c:v>
                </c:pt>
                <c:pt idx="145">
                  <c:v>2022-10-02</c:v>
                </c:pt>
                <c:pt idx="146">
                  <c:v>2022-10-09</c:v>
                </c:pt>
                <c:pt idx="147">
                  <c:v>2022-10-17</c:v>
                </c:pt>
                <c:pt idx="148">
                  <c:v>2022-10-23</c:v>
                </c:pt>
                <c:pt idx="149">
                  <c:v>2022-10-31</c:v>
                </c:pt>
                <c:pt idx="150">
                  <c:v>2022-11-07</c:v>
                </c:pt>
                <c:pt idx="151">
                  <c:v>2022-11-14</c:v>
                </c:pt>
                <c:pt idx="152">
                  <c:v>2022-11-21</c:v>
                </c:pt>
                <c:pt idx="153">
                  <c:v>2022-11-28</c:v>
                </c:pt>
                <c:pt idx="154">
                  <c:v>2022-12-05</c:v>
                </c:pt>
                <c:pt idx="155">
                  <c:v>2022-12-12</c:v>
                </c:pt>
                <c:pt idx="156">
                  <c:v>2022-12-19</c:v>
                </c:pt>
                <c:pt idx="157">
                  <c:v>2022-12-26</c:v>
                </c:pt>
                <c:pt idx="158">
                  <c:v>2023-01-01</c:v>
                </c:pt>
                <c:pt idx="159">
                  <c:v>2023-01-09</c:v>
                </c:pt>
                <c:pt idx="160">
                  <c:v>2023-01-15</c:v>
                </c:pt>
                <c:pt idx="161">
                  <c:v>2023-01-23</c:v>
                </c:pt>
                <c:pt idx="162">
                  <c:v>2023-01-30</c:v>
                </c:pt>
                <c:pt idx="163">
                  <c:v>2023-02-06</c:v>
                </c:pt>
                <c:pt idx="164">
                  <c:v>2023-02-13</c:v>
                </c:pt>
                <c:pt idx="165">
                  <c:v>2023-02-20</c:v>
                </c:pt>
                <c:pt idx="166">
                  <c:v>2023-02-26</c:v>
                </c:pt>
                <c:pt idx="167">
                  <c:v>2023-03-06</c:v>
                </c:pt>
                <c:pt idx="168">
                  <c:v>2023-03-20</c:v>
                </c:pt>
                <c:pt idx="169">
                  <c:v>2023-03-27</c:v>
                </c:pt>
                <c:pt idx="170">
                  <c:v>2023-04-03</c:v>
                </c:pt>
                <c:pt idx="171">
                  <c:v>2023-04-10</c:v>
                </c:pt>
                <c:pt idx="172">
                  <c:v>2023-04-17</c:v>
                </c:pt>
                <c:pt idx="173">
                  <c:v>2023-04-24</c:v>
                </c:pt>
                <c:pt idx="174">
                  <c:v>2023-05-01</c:v>
                </c:pt>
                <c:pt idx="175">
                  <c:v>2023-05-08</c:v>
                </c:pt>
              </c:strCache>
            </c:strRef>
          </c:cat>
          <c:val>
            <c:numRef>
              <c:f>Sheet1!$B$2:$FU$2</c:f>
              <c:numCache>
                <c:formatCode>0%</c:formatCode>
                <c:ptCount val="176"/>
                <c:pt idx="0">
                  <c:v>0.43</c:v>
                </c:pt>
                <c:pt idx="1">
                  <c:v>0.43</c:v>
                </c:pt>
                <c:pt idx="2">
                  <c:v>0.42</c:v>
                </c:pt>
                <c:pt idx="3">
                  <c:v>0.4</c:v>
                </c:pt>
                <c:pt idx="4">
                  <c:v>0.4</c:v>
                </c:pt>
                <c:pt idx="5">
                  <c:v>0.4</c:v>
                </c:pt>
                <c:pt idx="6">
                  <c:v>0.43</c:v>
                </c:pt>
                <c:pt idx="7">
                  <c:v>0.42</c:v>
                </c:pt>
                <c:pt idx="8">
                  <c:v>0.42</c:v>
                </c:pt>
                <c:pt idx="9">
                  <c:v>0.43</c:v>
                </c:pt>
                <c:pt idx="10">
                  <c:v>0.41</c:v>
                </c:pt>
                <c:pt idx="11">
                  <c:v>0.41</c:v>
                </c:pt>
                <c:pt idx="12">
                  <c:v>0.43</c:v>
                </c:pt>
                <c:pt idx="13">
                  <c:v>0.44</c:v>
                </c:pt>
                <c:pt idx="14">
                  <c:v>0.52</c:v>
                </c:pt>
                <c:pt idx="15">
                  <c:v>0.52</c:v>
                </c:pt>
                <c:pt idx="16">
                  <c:v>0.49</c:v>
                </c:pt>
                <c:pt idx="17">
                  <c:v>0.5</c:v>
                </c:pt>
                <c:pt idx="18">
                  <c:v>0.49</c:v>
                </c:pt>
                <c:pt idx="19">
                  <c:v>0.47</c:v>
                </c:pt>
                <c:pt idx="20">
                  <c:v>0.51</c:v>
                </c:pt>
                <c:pt idx="21">
                  <c:v>0.49</c:v>
                </c:pt>
                <c:pt idx="22">
                  <c:v>0.46</c:v>
                </c:pt>
                <c:pt idx="23">
                  <c:v>0.43</c:v>
                </c:pt>
                <c:pt idx="24">
                  <c:v>0.45</c:v>
                </c:pt>
                <c:pt idx="25">
                  <c:v>0.45</c:v>
                </c:pt>
                <c:pt idx="26">
                  <c:v>0.42</c:v>
                </c:pt>
                <c:pt idx="27">
                  <c:v>0.4</c:v>
                </c:pt>
                <c:pt idx="28">
                  <c:v>0.44</c:v>
                </c:pt>
                <c:pt idx="29">
                  <c:v>0.44</c:v>
                </c:pt>
                <c:pt idx="30">
                  <c:v>0.46</c:v>
                </c:pt>
                <c:pt idx="31">
                  <c:v>0.45</c:v>
                </c:pt>
                <c:pt idx="32">
                  <c:v>0.45</c:v>
                </c:pt>
                <c:pt idx="33">
                  <c:v>0.41</c:v>
                </c:pt>
                <c:pt idx="34">
                  <c:v>0.42</c:v>
                </c:pt>
                <c:pt idx="35">
                  <c:v>0.38</c:v>
                </c:pt>
                <c:pt idx="36">
                  <c:v>0.38</c:v>
                </c:pt>
                <c:pt idx="37">
                  <c:v>0.39</c:v>
                </c:pt>
                <c:pt idx="38">
                  <c:v>0.4</c:v>
                </c:pt>
                <c:pt idx="39">
                  <c:v>0.41</c:v>
                </c:pt>
                <c:pt idx="40">
                  <c:v>0.4</c:v>
                </c:pt>
                <c:pt idx="41">
                  <c:v>0.39</c:v>
                </c:pt>
                <c:pt idx="42">
                  <c:v>0.4</c:v>
                </c:pt>
                <c:pt idx="43">
                  <c:v>0.37</c:v>
                </c:pt>
                <c:pt idx="44">
                  <c:v>0.34</c:v>
                </c:pt>
                <c:pt idx="45">
                  <c:v>0.32</c:v>
                </c:pt>
                <c:pt idx="46">
                  <c:v>0.36</c:v>
                </c:pt>
                <c:pt idx="47">
                  <c:v>0.37</c:v>
                </c:pt>
                <c:pt idx="48">
                  <c:v>0.39</c:v>
                </c:pt>
                <c:pt idx="49">
                  <c:v>0.35</c:v>
                </c:pt>
                <c:pt idx="50">
                  <c:v>0.35</c:v>
                </c:pt>
                <c:pt idx="51">
                  <c:v>0.32</c:v>
                </c:pt>
                <c:pt idx="52">
                  <c:v>0.33</c:v>
                </c:pt>
                <c:pt idx="53">
                  <c:v>0.34</c:v>
                </c:pt>
                <c:pt idx="54">
                  <c:v>0.34</c:v>
                </c:pt>
                <c:pt idx="55">
                  <c:v>0.37</c:v>
                </c:pt>
                <c:pt idx="56">
                  <c:v>0.37</c:v>
                </c:pt>
                <c:pt idx="57">
                  <c:v>0.35</c:v>
                </c:pt>
                <c:pt idx="58">
                  <c:v>0.33</c:v>
                </c:pt>
                <c:pt idx="59">
                  <c:v>0.36</c:v>
                </c:pt>
                <c:pt idx="60">
                  <c:v>0.38</c:v>
                </c:pt>
                <c:pt idx="61">
                  <c:v>0.36</c:v>
                </c:pt>
                <c:pt idx="62">
                  <c:v>0.39</c:v>
                </c:pt>
                <c:pt idx="63">
                  <c:v>0.41</c:v>
                </c:pt>
                <c:pt idx="64">
                  <c:v>0.42</c:v>
                </c:pt>
                <c:pt idx="65">
                  <c:v>0.41</c:v>
                </c:pt>
                <c:pt idx="66">
                  <c:v>0.42</c:v>
                </c:pt>
                <c:pt idx="67">
                  <c:v>0.43</c:v>
                </c:pt>
                <c:pt idx="68">
                  <c:v>0.42</c:v>
                </c:pt>
                <c:pt idx="69">
                  <c:v>0.44</c:v>
                </c:pt>
                <c:pt idx="70">
                  <c:v>0.43</c:v>
                </c:pt>
                <c:pt idx="71">
                  <c:v>0.42</c:v>
                </c:pt>
                <c:pt idx="72">
                  <c:v>0.45</c:v>
                </c:pt>
                <c:pt idx="73">
                  <c:v>0.48</c:v>
                </c:pt>
                <c:pt idx="74">
                  <c:v>0.44</c:v>
                </c:pt>
                <c:pt idx="75">
                  <c:v>0.45</c:v>
                </c:pt>
                <c:pt idx="76">
                  <c:v>0.43</c:v>
                </c:pt>
                <c:pt idx="77">
                  <c:v>0.43</c:v>
                </c:pt>
                <c:pt idx="78">
                  <c:v>0.45</c:v>
                </c:pt>
                <c:pt idx="79">
                  <c:v>0.42</c:v>
                </c:pt>
                <c:pt idx="80">
                  <c:v>0.4</c:v>
                </c:pt>
                <c:pt idx="81">
                  <c:v>0.43</c:v>
                </c:pt>
                <c:pt idx="82">
                  <c:v>0.43</c:v>
                </c:pt>
                <c:pt idx="83">
                  <c:v>0.4</c:v>
                </c:pt>
                <c:pt idx="84">
                  <c:v>0.41</c:v>
                </c:pt>
                <c:pt idx="85">
                  <c:v>0.41</c:v>
                </c:pt>
                <c:pt idx="86">
                  <c:v>0.43</c:v>
                </c:pt>
                <c:pt idx="87">
                  <c:v>0.42</c:v>
                </c:pt>
                <c:pt idx="88">
                  <c:v>0.42</c:v>
                </c:pt>
                <c:pt idx="89">
                  <c:v>0.41</c:v>
                </c:pt>
                <c:pt idx="90">
                  <c:v>0.38</c:v>
                </c:pt>
                <c:pt idx="91">
                  <c:v>0.38</c:v>
                </c:pt>
                <c:pt idx="92">
                  <c:v>0.4</c:v>
                </c:pt>
                <c:pt idx="93">
                  <c:v>0.32</c:v>
                </c:pt>
                <c:pt idx="94">
                  <c:v>0.34</c:v>
                </c:pt>
                <c:pt idx="95">
                  <c:v>0.32</c:v>
                </c:pt>
                <c:pt idx="96">
                  <c:v>0.35</c:v>
                </c:pt>
                <c:pt idx="97">
                  <c:v>0.35</c:v>
                </c:pt>
                <c:pt idx="98">
                  <c:v>0.38</c:v>
                </c:pt>
                <c:pt idx="99">
                  <c:v>0.36</c:v>
                </c:pt>
                <c:pt idx="100">
                  <c:v>0.36</c:v>
                </c:pt>
                <c:pt idx="101">
                  <c:v>0.36</c:v>
                </c:pt>
                <c:pt idx="102">
                  <c:v>0.38</c:v>
                </c:pt>
                <c:pt idx="103">
                  <c:v>0.35</c:v>
                </c:pt>
                <c:pt idx="104">
                  <c:v>0.35</c:v>
                </c:pt>
                <c:pt idx="105">
                  <c:v>0.33</c:v>
                </c:pt>
                <c:pt idx="106">
                  <c:v>0.32</c:v>
                </c:pt>
                <c:pt idx="107">
                  <c:v>0.34</c:v>
                </c:pt>
                <c:pt idx="108">
                  <c:v>0.35</c:v>
                </c:pt>
                <c:pt idx="109">
                  <c:v>0.36</c:v>
                </c:pt>
                <c:pt idx="110">
                  <c:v>0.33</c:v>
                </c:pt>
                <c:pt idx="111">
                  <c:v>0.32</c:v>
                </c:pt>
                <c:pt idx="112">
                  <c:v>0.26</c:v>
                </c:pt>
                <c:pt idx="113">
                  <c:v>0.31</c:v>
                </c:pt>
                <c:pt idx="114">
                  <c:v>0.28999999999999998</c:v>
                </c:pt>
                <c:pt idx="115">
                  <c:v>0.3</c:v>
                </c:pt>
                <c:pt idx="116">
                  <c:v>0.3</c:v>
                </c:pt>
                <c:pt idx="117">
                  <c:v>0.27</c:v>
                </c:pt>
                <c:pt idx="118">
                  <c:v>0.28000000000000003</c:v>
                </c:pt>
                <c:pt idx="119">
                  <c:v>0.28000000000000003</c:v>
                </c:pt>
                <c:pt idx="120">
                  <c:v>0.22</c:v>
                </c:pt>
                <c:pt idx="121">
                  <c:v>0.25</c:v>
                </c:pt>
                <c:pt idx="122">
                  <c:v>0.23</c:v>
                </c:pt>
                <c:pt idx="123">
                  <c:v>0.24</c:v>
                </c:pt>
                <c:pt idx="124">
                  <c:v>0.22</c:v>
                </c:pt>
                <c:pt idx="125">
                  <c:v>0.21</c:v>
                </c:pt>
                <c:pt idx="126">
                  <c:v>0.19</c:v>
                </c:pt>
                <c:pt idx="127">
                  <c:v>0.18</c:v>
                </c:pt>
                <c:pt idx="128">
                  <c:v>0.23</c:v>
                </c:pt>
                <c:pt idx="129">
                  <c:v>0.21</c:v>
                </c:pt>
                <c:pt idx="130">
                  <c:v>0.2</c:v>
                </c:pt>
                <c:pt idx="131">
                  <c:v>0.18</c:v>
                </c:pt>
                <c:pt idx="132">
                  <c:v>0.19</c:v>
                </c:pt>
                <c:pt idx="133">
                  <c:v>0.18</c:v>
                </c:pt>
                <c:pt idx="134">
                  <c:v>0.17</c:v>
                </c:pt>
                <c:pt idx="135">
                  <c:v>0.19</c:v>
                </c:pt>
                <c:pt idx="136">
                  <c:v>0.18</c:v>
                </c:pt>
                <c:pt idx="137">
                  <c:v>0.18</c:v>
                </c:pt>
                <c:pt idx="138">
                  <c:v>0.16</c:v>
                </c:pt>
                <c:pt idx="139">
                  <c:v>0.16</c:v>
                </c:pt>
                <c:pt idx="140">
                  <c:v>0.15</c:v>
                </c:pt>
                <c:pt idx="141">
                  <c:v>0.15</c:v>
                </c:pt>
                <c:pt idx="142">
                  <c:v>0.15</c:v>
                </c:pt>
                <c:pt idx="143">
                  <c:v>0.18</c:v>
                </c:pt>
                <c:pt idx="144">
                  <c:v>0.15</c:v>
                </c:pt>
                <c:pt idx="145">
                  <c:v>0.1</c:v>
                </c:pt>
                <c:pt idx="146">
                  <c:v>0.11</c:v>
                </c:pt>
                <c:pt idx="147">
                  <c:v>0.06</c:v>
                </c:pt>
                <c:pt idx="148">
                  <c:v>0.05</c:v>
                </c:pt>
                <c:pt idx="149">
                  <c:v>0.1</c:v>
                </c:pt>
                <c:pt idx="150">
                  <c:v>0.12</c:v>
                </c:pt>
                <c:pt idx="151">
                  <c:v>0.11</c:v>
                </c:pt>
                <c:pt idx="152">
                  <c:v>0.13</c:v>
                </c:pt>
                <c:pt idx="153">
                  <c:v>0.14000000000000001</c:v>
                </c:pt>
                <c:pt idx="154">
                  <c:v>0.13</c:v>
                </c:pt>
                <c:pt idx="155">
                  <c:v>0.16</c:v>
                </c:pt>
                <c:pt idx="156">
                  <c:v>0.14000000000000001</c:v>
                </c:pt>
                <c:pt idx="157">
                  <c:v>0.16</c:v>
                </c:pt>
                <c:pt idx="158">
                  <c:v>0.15</c:v>
                </c:pt>
                <c:pt idx="159">
                  <c:v>0.15</c:v>
                </c:pt>
                <c:pt idx="160">
                  <c:v>0.18</c:v>
                </c:pt>
                <c:pt idx="161">
                  <c:v>0.16</c:v>
                </c:pt>
                <c:pt idx="162">
                  <c:v>0.14000000000000001</c:v>
                </c:pt>
                <c:pt idx="163">
                  <c:v>0.16</c:v>
                </c:pt>
                <c:pt idx="164">
                  <c:v>0.16</c:v>
                </c:pt>
                <c:pt idx="165">
                  <c:v>0.16</c:v>
                </c:pt>
                <c:pt idx="166">
                  <c:v>0.17</c:v>
                </c:pt>
                <c:pt idx="167">
                  <c:v>0.17</c:v>
                </c:pt>
                <c:pt idx="168">
                  <c:v>0.21</c:v>
                </c:pt>
                <c:pt idx="169">
                  <c:v>0.18</c:v>
                </c:pt>
                <c:pt idx="170">
                  <c:v>0.2</c:v>
                </c:pt>
                <c:pt idx="171">
                  <c:v>0.18</c:v>
                </c:pt>
                <c:pt idx="172">
                  <c:v>0.19</c:v>
                </c:pt>
                <c:pt idx="173">
                  <c:v>0.17</c:v>
                </c:pt>
                <c:pt idx="174">
                  <c:v>0.18</c:v>
                </c:pt>
                <c:pt idx="175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30-3346-B532-E02D9278699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Badly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Sheet1!$B$1:$FU$1</c:f>
              <c:strCache>
                <c:ptCount val="176"/>
                <c:pt idx="0">
                  <c:v>2019-12-16</c:v>
                </c:pt>
                <c:pt idx="1">
                  <c:v>2019-12-23</c:v>
                </c:pt>
                <c:pt idx="2">
                  <c:v>2019-12-30</c:v>
                </c:pt>
                <c:pt idx="3">
                  <c:v>2020-01-06</c:v>
                </c:pt>
                <c:pt idx="4">
                  <c:v>2020-01-13</c:v>
                </c:pt>
                <c:pt idx="5">
                  <c:v>2020-01-20</c:v>
                </c:pt>
                <c:pt idx="6">
                  <c:v>2020-01-27</c:v>
                </c:pt>
                <c:pt idx="7">
                  <c:v>2020-02-03</c:v>
                </c:pt>
                <c:pt idx="8">
                  <c:v>2020-02-09</c:v>
                </c:pt>
                <c:pt idx="9">
                  <c:v>2020-02-17</c:v>
                </c:pt>
                <c:pt idx="10">
                  <c:v>2020-02-24</c:v>
                </c:pt>
                <c:pt idx="11">
                  <c:v>2020-03-02</c:v>
                </c:pt>
                <c:pt idx="12">
                  <c:v>2020-03-09</c:v>
                </c:pt>
                <c:pt idx="13">
                  <c:v>2020-03-18</c:v>
                </c:pt>
                <c:pt idx="14">
                  <c:v>2020-03-23</c:v>
                </c:pt>
                <c:pt idx="15">
                  <c:v>2020-03-30</c:v>
                </c:pt>
                <c:pt idx="16">
                  <c:v>2020-04-06</c:v>
                </c:pt>
                <c:pt idx="17">
                  <c:v>2020-04-13</c:v>
                </c:pt>
                <c:pt idx="18">
                  <c:v>2020-04-22</c:v>
                </c:pt>
                <c:pt idx="19">
                  <c:v>2020-04-27</c:v>
                </c:pt>
                <c:pt idx="20">
                  <c:v>2020-05-06</c:v>
                </c:pt>
                <c:pt idx="21">
                  <c:v>2020-05-10</c:v>
                </c:pt>
                <c:pt idx="22">
                  <c:v>2020-05-18</c:v>
                </c:pt>
                <c:pt idx="23">
                  <c:v>2020-05-25</c:v>
                </c:pt>
                <c:pt idx="24">
                  <c:v>2020-06-02</c:v>
                </c:pt>
                <c:pt idx="25">
                  <c:v>2020-06-08</c:v>
                </c:pt>
                <c:pt idx="26">
                  <c:v>2020-06-16</c:v>
                </c:pt>
                <c:pt idx="27">
                  <c:v>2020-06-22</c:v>
                </c:pt>
                <c:pt idx="28">
                  <c:v>2020-06-30</c:v>
                </c:pt>
                <c:pt idx="29">
                  <c:v>2020-07-08</c:v>
                </c:pt>
                <c:pt idx="30">
                  <c:v>2020-07-13</c:v>
                </c:pt>
                <c:pt idx="31">
                  <c:v>2020-07-20</c:v>
                </c:pt>
                <c:pt idx="32">
                  <c:v>2020-07-27</c:v>
                </c:pt>
                <c:pt idx="33">
                  <c:v>2020-08-03</c:v>
                </c:pt>
                <c:pt idx="34">
                  <c:v>2020-08-10</c:v>
                </c:pt>
                <c:pt idx="35">
                  <c:v>2020-08-17</c:v>
                </c:pt>
                <c:pt idx="36">
                  <c:v>2020-08-24</c:v>
                </c:pt>
                <c:pt idx="37">
                  <c:v>2020-08-31</c:v>
                </c:pt>
                <c:pt idx="38">
                  <c:v>2020-09-07</c:v>
                </c:pt>
                <c:pt idx="39">
                  <c:v>2020-09-14</c:v>
                </c:pt>
                <c:pt idx="40">
                  <c:v>2020-09-23</c:v>
                </c:pt>
                <c:pt idx="41">
                  <c:v>2020-09-30</c:v>
                </c:pt>
                <c:pt idx="42">
                  <c:v>2020-10-05</c:v>
                </c:pt>
                <c:pt idx="43">
                  <c:v>2020-10-13</c:v>
                </c:pt>
                <c:pt idx="44">
                  <c:v>2020-10-20</c:v>
                </c:pt>
                <c:pt idx="45">
                  <c:v>2020-10-26</c:v>
                </c:pt>
                <c:pt idx="46">
                  <c:v>2020-11-02</c:v>
                </c:pt>
                <c:pt idx="47">
                  <c:v>2020-11-09</c:v>
                </c:pt>
                <c:pt idx="48">
                  <c:v>2020-11-15</c:v>
                </c:pt>
                <c:pt idx="49">
                  <c:v>2020-11-23</c:v>
                </c:pt>
                <c:pt idx="50">
                  <c:v>2020-11-30</c:v>
                </c:pt>
                <c:pt idx="51">
                  <c:v>2020-12-07</c:v>
                </c:pt>
                <c:pt idx="52">
                  <c:v>2020-12-14</c:v>
                </c:pt>
                <c:pt idx="53">
                  <c:v>2020-12-20</c:v>
                </c:pt>
                <c:pt idx="54">
                  <c:v>2020-12-28</c:v>
                </c:pt>
                <c:pt idx="55">
                  <c:v>2021-01-05</c:v>
                </c:pt>
                <c:pt idx="56">
                  <c:v>2021-01-11</c:v>
                </c:pt>
                <c:pt idx="57">
                  <c:v>2021-01-20</c:v>
                </c:pt>
                <c:pt idx="58">
                  <c:v>2021-01-27</c:v>
                </c:pt>
                <c:pt idx="59">
                  <c:v>2021-02-01</c:v>
                </c:pt>
                <c:pt idx="60">
                  <c:v>2021-02-09</c:v>
                </c:pt>
                <c:pt idx="61">
                  <c:v>2021-02-15</c:v>
                </c:pt>
                <c:pt idx="62">
                  <c:v>2021-02-22</c:v>
                </c:pt>
                <c:pt idx="63">
                  <c:v>2021-03-01</c:v>
                </c:pt>
                <c:pt idx="64">
                  <c:v>2021-03-09</c:v>
                </c:pt>
                <c:pt idx="65">
                  <c:v>2021-03-15</c:v>
                </c:pt>
                <c:pt idx="66">
                  <c:v>2021-03-22</c:v>
                </c:pt>
                <c:pt idx="67">
                  <c:v>2021-03-29</c:v>
                </c:pt>
                <c:pt idx="68">
                  <c:v>2021-04-05</c:v>
                </c:pt>
                <c:pt idx="69">
                  <c:v>2021-04-12</c:v>
                </c:pt>
                <c:pt idx="70">
                  <c:v>2021-04-19</c:v>
                </c:pt>
                <c:pt idx="71">
                  <c:v>2021-04-28</c:v>
                </c:pt>
                <c:pt idx="72">
                  <c:v>2021-05-05</c:v>
                </c:pt>
                <c:pt idx="73">
                  <c:v>2021-05-10</c:v>
                </c:pt>
                <c:pt idx="74">
                  <c:v>2021-05-17</c:v>
                </c:pt>
                <c:pt idx="75">
                  <c:v>2021-05-24</c:v>
                </c:pt>
                <c:pt idx="76">
                  <c:v>2021-05-31</c:v>
                </c:pt>
                <c:pt idx="77">
                  <c:v>2021-06-07</c:v>
                </c:pt>
                <c:pt idx="78">
                  <c:v>2021-06-14</c:v>
                </c:pt>
                <c:pt idx="79">
                  <c:v>2021-06-21</c:v>
                </c:pt>
                <c:pt idx="80">
                  <c:v>2021-06-28</c:v>
                </c:pt>
                <c:pt idx="81">
                  <c:v>2021-07-05</c:v>
                </c:pt>
                <c:pt idx="82">
                  <c:v>2021-07-12</c:v>
                </c:pt>
                <c:pt idx="83">
                  <c:v>2021-07-19</c:v>
                </c:pt>
                <c:pt idx="84">
                  <c:v>2021-07-26</c:v>
                </c:pt>
                <c:pt idx="85">
                  <c:v>2021-08-02</c:v>
                </c:pt>
                <c:pt idx="86">
                  <c:v>2021-08-09</c:v>
                </c:pt>
                <c:pt idx="87">
                  <c:v>2021-08-18</c:v>
                </c:pt>
                <c:pt idx="88">
                  <c:v>2021-08-23</c:v>
                </c:pt>
                <c:pt idx="89">
                  <c:v>2021-08-29</c:v>
                </c:pt>
                <c:pt idx="90">
                  <c:v>2021-09-06</c:v>
                </c:pt>
                <c:pt idx="91">
                  <c:v>2021-09-12</c:v>
                </c:pt>
                <c:pt idx="92">
                  <c:v>2021-09-19</c:v>
                </c:pt>
                <c:pt idx="93">
                  <c:v>2021-09-26</c:v>
                </c:pt>
                <c:pt idx="94">
                  <c:v>2021-10-04</c:v>
                </c:pt>
                <c:pt idx="95">
                  <c:v>2021-10-11</c:v>
                </c:pt>
                <c:pt idx="96">
                  <c:v>2021-10-18</c:v>
                </c:pt>
                <c:pt idx="97">
                  <c:v>2021-10-25</c:v>
                </c:pt>
                <c:pt idx="98">
                  <c:v>2021-11-01</c:v>
                </c:pt>
                <c:pt idx="99">
                  <c:v>2021-11-07</c:v>
                </c:pt>
                <c:pt idx="100">
                  <c:v>2021-11-15</c:v>
                </c:pt>
                <c:pt idx="101">
                  <c:v>2021-11-22</c:v>
                </c:pt>
                <c:pt idx="102">
                  <c:v>2021-11-29</c:v>
                </c:pt>
                <c:pt idx="103">
                  <c:v>2021-12-05</c:v>
                </c:pt>
                <c:pt idx="104">
                  <c:v>2021-12-13</c:v>
                </c:pt>
                <c:pt idx="105">
                  <c:v>2021-12-20</c:v>
                </c:pt>
                <c:pt idx="106">
                  <c:v>2021-12-27</c:v>
                </c:pt>
                <c:pt idx="107">
                  <c:v>2022-01-02</c:v>
                </c:pt>
                <c:pt idx="108">
                  <c:v>2022-01-10</c:v>
                </c:pt>
                <c:pt idx="109">
                  <c:v>2022-01-17</c:v>
                </c:pt>
                <c:pt idx="110">
                  <c:v>2022-01-24</c:v>
                </c:pt>
                <c:pt idx="111">
                  <c:v>2022-01-31</c:v>
                </c:pt>
                <c:pt idx="112">
                  <c:v>2022-02-06</c:v>
                </c:pt>
                <c:pt idx="113">
                  <c:v>2022-02-13</c:v>
                </c:pt>
                <c:pt idx="114">
                  <c:v>2022-02-21</c:v>
                </c:pt>
                <c:pt idx="115">
                  <c:v>2022-02-28</c:v>
                </c:pt>
                <c:pt idx="116">
                  <c:v>2022-03-07</c:v>
                </c:pt>
                <c:pt idx="117">
                  <c:v>2022-03-14</c:v>
                </c:pt>
                <c:pt idx="118">
                  <c:v>2022-03-20</c:v>
                </c:pt>
                <c:pt idx="119">
                  <c:v>2022-03-28</c:v>
                </c:pt>
                <c:pt idx="120">
                  <c:v>2022-04-04</c:v>
                </c:pt>
                <c:pt idx="121">
                  <c:v>2022-04-11</c:v>
                </c:pt>
                <c:pt idx="122">
                  <c:v>2022-04-18</c:v>
                </c:pt>
                <c:pt idx="123">
                  <c:v>2022-04-24</c:v>
                </c:pt>
                <c:pt idx="124">
                  <c:v>2022-05-02</c:v>
                </c:pt>
                <c:pt idx="125">
                  <c:v>2022-05-08</c:v>
                </c:pt>
                <c:pt idx="126">
                  <c:v>2022-05-16</c:v>
                </c:pt>
                <c:pt idx="127">
                  <c:v>2022-05-22</c:v>
                </c:pt>
                <c:pt idx="128">
                  <c:v>2022-05-29</c:v>
                </c:pt>
                <c:pt idx="129">
                  <c:v>2022-06-06</c:v>
                </c:pt>
                <c:pt idx="130">
                  <c:v>2022-06-13</c:v>
                </c:pt>
                <c:pt idx="131">
                  <c:v>2022-06-19</c:v>
                </c:pt>
                <c:pt idx="132">
                  <c:v>2022-06-27</c:v>
                </c:pt>
                <c:pt idx="133">
                  <c:v>2022-07-03</c:v>
                </c:pt>
                <c:pt idx="134">
                  <c:v>2022-07-11</c:v>
                </c:pt>
                <c:pt idx="135">
                  <c:v>2022-07-17</c:v>
                </c:pt>
                <c:pt idx="136">
                  <c:v>2022-07-25</c:v>
                </c:pt>
                <c:pt idx="137">
                  <c:v>2022-07-31</c:v>
                </c:pt>
                <c:pt idx="138">
                  <c:v>2022-08-08</c:v>
                </c:pt>
                <c:pt idx="139">
                  <c:v>2022-08-15</c:v>
                </c:pt>
                <c:pt idx="140">
                  <c:v>2022-08-22</c:v>
                </c:pt>
                <c:pt idx="141">
                  <c:v>2022-08-29</c:v>
                </c:pt>
                <c:pt idx="142">
                  <c:v>2022-09-05</c:v>
                </c:pt>
                <c:pt idx="143">
                  <c:v>2022-09-12</c:v>
                </c:pt>
                <c:pt idx="144">
                  <c:v>2022-09-25</c:v>
                </c:pt>
                <c:pt idx="145">
                  <c:v>2022-10-02</c:v>
                </c:pt>
                <c:pt idx="146">
                  <c:v>2022-10-09</c:v>
                </c:pt>
                <c:pt idx="147">
                  <c:v>2022-10-17</c:v>
                </c:pt>
                <c:pt idx="148">
                  <c:v>2022-10-23</c:v>
                </c:pt>
                <c:pt idx="149">
                  <c:v>2022-10-31</c:v>
                </c:pt>
                <c:pt idx="150">
                  <c:v>2022-11-07</c:v>
                </c:pt>
                <c:pt idx="151">
                  <c:v>2022-11-14</c:v>
                </c:pt>
                <c:pt idx="152">
                  <c:v>2022-11-21</c:v>
                </c:pt>
                <c:pt idx="153">
                  <c:v>2022-11-28</c:v>
                </c:pt>
                <c:pt idx="154">
                  <c:v>2022-12-05</c:v>
                </c:pt>
                <c:pt idx="155">
                  <c:v>2022-12-12</c:v>
                </c:pt>
                <c:pt idx="156">
                  <c:v>2022-12-19</c:v>
                </c:pt>
                <c:pt idx="157">
                  <c:v>2022-12-26</c:v>
                </c:pt>
                <c:pt idx="158">
                  <c:v>2023-01-01</c:v>
                </c:pt>
                <c:pt idx="159">
                  <c:v>2023-01-09</c:v>
                </c:pt>
                <c:pt idx="160">
                  <c:v>2023-01-15</c:v>
                </c:pt>
                <c:pt idx="161">
                  <c:v>2023-01-23</c:v>
                </c:pt>
                <c:pt idx="162">
                  <c:v>2023-01-30</c:v>
                </c:pt>
                <c:pt idx="163">
                  <c:v>2023-02-06</c:v>
                </c:pt>
                <c:pt idx="164">
                  <c:v>2023-02-13</c:v>
                </c:pt>
                <c:pt idx="165">
                  <c:v>2023-02-20</c:v>
                </c:pt>
                <c:pt idx="166">
                  <c:v>2023-02-26</c:v>
                </c:pt>
                <c:pt idx="167">
                  <c:v>2023-03-06</c:v>
                </c:pt>
                <c:pt idx="168">
                  <c:v>2023-03-20</c:v>
                </c:pt>
                <c:pt idx="169">
                  <c:v>2023-03-27</c:v>
                </c:pt>
                <c:pt idx="170">
                  <c:v>2023-04-03</c:v>
                </c:pt>
                <c:pt idx="171">
                  <c:v>2023-04-10</c:v>
                </c:pt>
                <c:pt idx="172">
                  <c:v>2023-04-17</c:v>
                </c:pt>
                <c:pt idx="173">
                  <c:v>2023-04-24</c:v>
                </c:pt>
                <c:pt idx="174">
                  <c:v>2023-05-01</c:v>
                </c:pt>
                <c:pt idx="175">
                  <c:v>2023-05-08</c:v>
                </c:pt>
              </c:strCache>
            </c:strRef>
          </c:cat>
          <c:val>
            <c:numRef>
              <c:f>Sheet1!$B$3:$FU$3</c:f>
              <c:numCache>
                <c:formatCode>0%</c:formatCode>
                <c:ptCount val="176"/>
                <c:pt idx="0">
                  <c:v>0.44</c:v>
                </c:pt>
                <c:pt idx="1">
                  <c:v>0.41</c:v>
                </c:pt>
                <c:pt idx="2">
                  <c:v>0.41</c:v>
                </c:pt>
                <c:pt idx="3">
                  <c:v>0.42</c:v>
                </c:pt>
                <c:pt idx="4">
                  <c:v>0.42</c:v>
                </c:pt>
                <c:pt idx="5">
                  <c:v>0.42</c:v>
                </c:pt>
                <c:pt idx="6">
                  <c:v>0.4</c:v>
                </c:pt>
                <c:pt idx="7">
                  <c:v>0.41</c:v>
                </c:pt>
                <c:pt idx="8">
                  <c:v>0.4</c:v>
                </c:pt>
                <c:pt idx="9">
                  <c:v>0.38</c:v>
                </c:pt>
                <c:pt idx="10">
                  <c:v>0.39</c:v>
                </c:pt>
                <c:pt idx="11">
                  <c:v>0.4</c:v>
                </c:pt>
                <c:pt idx="12">
                  <c:v>0.39</c:v>
                </c:pt>
                <c:pt idx="13">
                  <c:v>0.38</c:v>
                </c:pt>
                <c:pt idx="14">
                  <c:v>0.3</c:v>
                </c:pt>
                <c:pt idx="15">
                  <c:v>0.31</c:v>
                </c:pt>
                <c:pt idx="16">
                  <c:v>0.34</c:v>
                </c:pt>
                <c:pt idx="17">
                  <c:v>0.32</c:v>
                </c:pt>
                <c:pt idx="18">
                  <c:v>0.34</c:v>
                </c:pt>
                <c:pt idx="19">
                  <c:v>0.38</c:v>
                </c:pt>
                <c:pt idx="20">
                  <c:v>0.32</c:v>
                </c:pt>
                <c:pt idx="21">
                  <c:v>0.34</c:v>
                </c:pt>
                <c:pt idx="22">
                  <c:v>0.4</c:v>
                </c:pt>
                <c:pt idx="23">
                  <c:v>0.42</c:v>
                </c:pt>
                <c:pt idx="24">
                  <c:v>0.4</c:v>
                </c:pt>
                <c:pt idx="25">
                  <c:v>0.41</c:v>
                </c:pt>
                <c:pt idx="26">
                  <c:v>0.43</c:v>
                </c:pt>
                <c:pt idx="27">
                  <c:v>0.45</c:v>
                </c:pt>
                <c:pt idx="28">
                  <c:v>0.42</c:v>
                </c:pt>
                <c:pt idx="29">
                  <c:v>0.43</c:v>
                </c:pt>
                <c:pt idx="30">
                  <c:v>0.4</c:v>
                </c:pt>
                <c:pt idx="31">
                  <c:v>0.4</c:v>
                </c:pt>
                <c:pt idx="32">
                  <c:v>0.45</c:v>
                </c:pt>
                <c:pt idx="33">
                  <c:v>0.46</c:v>
                </c:pt>
                <c:pt idx="34">
                  <c:v>0.44</c:v>
                </c:pt>
                <c:pt idx="35">
                  <c:v>0.5</c:v>
                </c:pt>
                <c:pt idx="36">
                  <c:v>0.47</c:v>
                </c:pt>
                <c:pt idx="37">
                  <c:v>0.48</c:v>
                </c:pt>
                <c:pt idx="38">
                  <c:v>0.47</c:v>
                </c:pt>
                <c:pt idx="39">
                  <c:v>0.46</c:v>
                </c:pt>
                <c:pt idx="40">
                  <c:v>0.49</c:v>
                </c:pt>
                <c:pt idx="41">
                  <c:v>0.49</c:v>
                </c:pt>
                <c:pt idx="42">
                  <c:v>0.47</c:v>
                </c:pt>
                <c:pt idx="43">
                  <c:v>0.51</c:v>
                </c:pt>
                <c:pt idx="44">
                  <c:v>0.56000000000000005</c:v>
                </c:pt>
                <c:pt idx="45">
                  <c:v>0.56000000000000005</c:v>
                </c:pt>
                <c:pt idx="46">
                  <c:v>0.51</c:v>
                </c:pt>
                <c:pt idx="47">
                  <c:v>0.52</c:v>
                </c:pt>
                <c:pt idx="48">
                  <c:v>0.48</c:v>
                </c:pt>
                <c:pt idx="49">
                  <c:v>0.51</c:v>
                </c:pt>
                <c:pt idx="50">
                  <c:v>0.54</c:v>
                </c:pt>
                <c:pt idx="51">
                  <c:v>0.55000000000000004</c:v>
                </c:pt>
                <c:pt idx="52">
                  <c:v>0.51</c:v>
                </c:pt>
                <c:pt idx="53">
                  <c:v>0.54</c:v>
                </c:pt>
                <c:pt idx="54">
                  <c:v>0.52</c:v>
                </c:pt>
                <c:pt idx="55">
                  <c:v>0.52</c:v>
                </c:pt>
                <c:pt idx="56">
                  <c:v>0.5</c:v>
                </c:pt>
                <c:pt idx="57">
                  <c:v>0.52</c:v>
                </c:pt>
                <c:pt idx="58">
                  <c:v>0.53</c:v>
                </c:pt>
                <c:pt idx="59">
                  <c:v>0.52</c:v>
                </c:pt>
                <c:pt idx="60">
                  <c:v>0.5</c:v>
                </c:pt>
                <c:pt idx="61">
                  <c:v>0.51</c:v>
                </c:pt>
                <c:pt idx="62">
                  <c:v>0.49</c:v>
                </c:pt>
                <c:pt idx="63">
                  <c:v>0.49</c:v>
                </c:pt>
                <c:pt idx="64">
                  <c:v>0.47</c:v>
                </c:pt>
                <c:pt idx="65">
                  <c:v>0.47</c:v>
                </c:pt>
                <c:pt idx="66">
                  <c:v>0.45</c:v>
                </c:pt>
                <c:pt idx="67">
                  <c:v>0.46</c:v>
                </c:pt>
                <c:pt idx="68">
                  <c:v>0.46</c:v>
                </c:pt>
                <c:pt idx="69">
                  <c:v>0.44</c:v>
                </c:pt>
                <c:pt idx="70">
                  <c:v>0.45</c:v>
                </c:pt>
                <c:pt idx="71">
                  <c:v>0.44</c:v>
                </c:pt>
                <c:pt idx="72">
                  <c:v>0.43</c:v>
                </c:pt>
                <c:pt idx="73">
                  <c:v>0.41</c:v>
                </c:pt>
                <c:pt idx="74">
                  <c:v>0.4</c:v>
                </c:pt>
                <c:pt idx="75">
                  <c:v>0.42</c:v>
                </c:pt>
                <c:pt idx="76">
                  <c:v>0.44</c:v>
                </c:pt>
                <c:pt idx="77">
                  <c:v>0.42</c:v>
                </c:pt>
                <c:pt idx="78">
                  <c:v>0.42</c:v>
                </c:pt>
                <c:pt idx="79">
                  <c:v>0.45</c:v>
                </c:pt>
                <c:pt idx="80">
                  <c:v>0.47</c:v>
                </c:pt>
                <c:pt idx="81">
                  <c:v>0.46</c:v>
                </c:pt>
                <c:pt idx="82">
                  <c:v>0.45</c:v>
                </c:pt>
                <c:pt idx="83">
                  <c:v>0.48</c:v>
                </c:pt>
                <c:pt idx="84">
                  <c:v>0.46</c:v>
                </c:pt>
                <c:pt idx="85">
                  <c:v>0.46</c:v>
                </c:pt>
                <c:pt idx="86">
                  <c:v>0.45</c:v>
                </c:pt>
                <c:pt idx="87">
                  <c:v>0.44</c:v>
                </c:pt>
                <c:pt idx="88">
                  <c:v>0.45</c:v>
                </c:pt>
                <c:pt idx="89">
                  <c:v>0.46</c:v>
                </c:pt>
                <c:pt idx="90">
                  <c:v>0.47</c:v>
                </c:pt>
                <c:pt idx="91">
                  <c:v>0.48</c:v>
                </c:pt>
                <c:pt idx="92">
                  <c:v>0.47</c:v>
                </c:pt>
                <c:pt idx="93">
                  <c:v>0.55000000000000004</c:v>
                </c:pt>
                <c:pt idx="94">
                  <c:v>0.54</c:v>
                </c:pt>
                <c:pt idx="95">
                  <c:v>0.56999999999999995</c:v>
                </c:pt>
                <c:pt idx="96">
                  <c:v>0.55000000000000004</c:v>
                </c:pt>
                <c:pt idx="97">
                  <c:v>0.53</c:v>
                </c:pt>
                <c:pt idx="98">
                  <c:v>0.51</c:v>
                </c:pt>
                <c:pt idx="99">
                  <c:v>0.51</c:v>
                </c:pt>
                <c:pt idx="100">
                  <c:v>0.51</c:v>
                </c:pt>
                <c:pt idx="101">
                  <c:v>0.52</c:v>
                </c:pt>
                <c:pt idx="102">
                  <c:v>0.5</c:v>
                </c:pt>
                <c:pt idx="103">
                  <c:v>0.51</c:v>
                </c:pt>
                <c:pt idx="104">
                  <c:v>0.54</c:v>
                </c:pt>
                <c:pt idx="105">
                  <c:v>0.55000000000000004</c:v>
                </c:pt>
                <c:pt idx="106">
                  <c:v>0.55000000000000004</c:v>
                </c:pt>
                <c:pt idx="107">
                  <c:v>0.54</c:v>
                </c:pt>
                <c:pt idx="108">
                  <c:v>0.54</c:v>
                </c:pt>
                <c:pt idx="109">
                  <c:v>0.52</c:v>
                </c:pt>
                <c:pt idx="110">
                  <c:v>0.55000000000000004</c:v>
                </c:pt>
                <c:pt idx="111">
                  <c:v>0.56999999999999995</c:v>
                </c:pt>
                <c:pt idx="112">
                  <c:v>0.64</c:v>
                </c:pt>
                <c:pt idx="113">
                  <c:v>0.6</c:v>
                </c:pt>
                <c:pt idx="114">
                  <c:v>0.59</c:v>
                </c:pt>
                <c:pt idx="115">
                  <c:v>0.59</c:v>
                </c:pt>
                <c:pt idx="116">
                  <c:v>0.61</c:v>
                </c:pt>
                <c:pt idx="117">
                  <c:v>0.62</c:v>
                </c:pt>
                <c:pt idx="118">
                  <c:v>0.63</c:v>
                </c:pt>
                <c:pt idx="119">
                  <c:v>0.62</c:v>
                </c:pt>
                <c:pt idx="120">
                  <c:v>0.7</c:v>
                </c:pt>
                <c:pt idx="121">
                  <c:v>0.67</c:v>
                </c:pt>
                <c:pt idx="122">
                  <c:v>0.67</c:v>
                </c:pt>
                <c:pt idx="123">
                  <c:v>0.66</c:v>
                </c:pt>
                <c:pt idx="124">
                  <c:v>0.69</c:v>
                </c:pt>
                <c:pt idx="125">
                  <c:v>0.7</c:v>
                </c:pt>
                <c:pt idx="126">
                  <c:v>0.72</c:v>
                </c:pt>
                <c:pt idx="127">
                  <c:v>0.72</c:v>
                </c:pt>
                <c:pt idx="128">
                  <c:v>0.68</c:v>
                </c:pt>
                <c:pt idx="129">
                  <c:v>0.7</c:v>
                </c:pt>
                <c:pt idx="130">
                  <c:v>0.72</c:v>
                </c:pt>
                <c:pt idx="131">
                  <c:v>0.72</c:v>
                </c:pt>
                <c:pt idx="132">
                  <c:v>0.73</c:v>
                </c:pt>
                <c:pt idx="133">
                  <c:v>0.74</c:v>
                </c:pt>
                <c:pt idx="134">
                  <c:v>0.74</c:v>
                </c:pt>
                <c:pt idx="135">
                  <c:v>0.72</c:v>
                </c:pt>
                <c:pt idx="136">
                  <c:v>0.75</c:v>
                </c:pt>
                <c:pt idx="137">
                  <c:v>0.75</c:v>
                </c:pt>
                <c:pt idx="138">
                  <c:v>0.78</c:v>
                </c:pt>
                <c:pt idx="139">
                  <c:v>0.77</c:v>
                </c:pt>
                <c:pt idx="140">
                  <c:v>0.79</c:v>
                </c:pt>
                <c:pt idx="141">
                  <c:v>0.78</c:v>
                </c:pt>
                <c:pt idx="142">
                  <c:v>0.78</c:v>
                </c:pt>
                <c:pt idx="143">
                  <c:v>0.74</c:v>
                </c:pt>
                <c:pt idx="144">
                  <c:v>0.76</c:v>
                </c:pt>
                <c:pt idx="145">
                  <c:v>0.84</c:v>
                </c:pt>
                <c:pt idx="146">
                  <c:v>0.83</c:v>
                </c:pt>
                <c:pt idx="147">
                  <c:v>0.87</c:v>
                </c:pt>
                <c:pt idx="148">
                  <c:v>0.89</c:v>
                </c:pt>
                <c:pt idx="149">
                  <c:v>0.82</c:v>
                </c:pt>
                <c:pt idx="150">
                  <c:v>0.82</c:v>
                </c:pt>
                <c:pt idx="151">
                  <c:v>0.82</c:v>
                </c:pt>
                <c:pt idx="152">
                  <c:v>0.81</c:v>
                </c:pt>
                <c:pt idx="153">
                  <c:v>0.78</c:v>
                </c:pt>
                <c:pt idx="154">
                  <c:v>0.78</c:v>
                </c:pt>
                <c:pt idx="155">
                  <c:v>0.75</c:v>
                </c:pt>
                <c:pt idx="156">
                  <c:v>0.79</c:v>
                </c:pt>
                <c:pt idx="157">
                  <c:v>0.77</c:v>
                </c:pt>
                <c:pt idx="158">
                  <c:v>0.77</c:v>
                </c:pt>
                <c:pt idx="159">
                  <c:v>0.77</c:v>
                </c:pt>
                <c:pt idx="160">
                  <c:v>0.75</c:v>
                </c:pt>
                <c:pt idx="161">
                  <c:v>0.76</c:v>
                </c:pt>
                <c:pt idx="162">
                  <c:v>0.79</c:v>
                </c:pt>
                <c:pt idx="163">
                  <c:v>0.77</c:v>
                </c:pt>
                <c:pt idx="164">
                  <c:v>0.77</c:v>
                </c:pt>
                <c:pt idx="165">
                  <c:v>0.77</c:v>
                </c:pt>
                <c:pt idx="166">
                  <c:v>0.76</c:v>
                </c:pt>
                <c:pt idx="167">
                  <c:v>0.77</c:v>
                </c:pt>
                <c:pt idx="168">
                  <c:v>0.71</c:v>
                </c:pt>
                <c:pt idx="169">
                  <c:v>0.75</c:v>
                </c:pt>
                <c:pt idx="170">
                  <c:v>0.72</c:v>
                </c:pt>
                <c:pt idx="171">
                  <c:v>0.75</c:v>
                </c:pt>
                <c:pt idx="172">
                  <c:v>0.72</c:v>
                </c:pt>
                <c:pt idx="173">
                  <c:v>0.74</c:v>
                </c:pt>
                <c:pt idx="174">
                  <c:v>0.74</c:v>
                </c:pt>
                <c:pt idx="175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30-3346-B532-E02D92786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6984111"/>
        <c:axId val="1337575103"/>
      </c:lineChart>
      <c:catAx>
        <c:axId val="1336984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7575103"/>
        <c:crosses val="autoZero"/>
        <c:auto val="1"/>
        <c:lblAlgn val="ctr"/>
        <c:lblOffset val="100"/>
        <c:noMultiLvlLbl val="0"/>
      </c:catAx>
      <c:valAx>
        <c:axId val="1337575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6984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Sheet1!$A$2:$A$41</c:f>
              <c:numCache>
                <c:formatCode>mmm\-yy</c:formatCode>
                <c:ptCount val="4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</c:numCache>
            </c:num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46</c:v>
                </c:pt>
                <c:pt idx="1">
                  <c:v>47</c:v>
                </c:pt>
                <c:pt idx="2">
                  <c:v>50</c:v>
                </c:pt>
                <c:pt idx="3">
                  <c:v>50</c:v>
                </c:pt>
                <c:pt idx="4">
                  <c:v>45</c:v>
                </c:pt>
                <c:pt idx="5">
                  <c:v>43</c:v>
                </c:pt>
                <c:pt idx="6">
                  <c:v>43</c:v>
                </c:pt>
                <c:pt idx="7">
                  <c:v>42</c:v>
                </c:pt>
                <c:pt idx="8">
                  <c:v>40</c:v>
                </c:pt>
                <c:pt idx="9">
                  <c:v>40</c:v>
                </c:pt>
                <c:pt idx="10">
                  <c:v>39</c:v>
                </c:pt>
                <c:pt idx="11">
                  <c:v>40</c:v>
                </c:pt>
                <c:pt idx="12">
                  <c:v>40</c:v>
                </c:pt>
                <c:pt idx="13">
                  <c:v>42</c:v>
                </c:pt>
                <c:pt idx="14">
                  <c:v>42</c:v>
                </c:pt>
                <c:pt idx="15">
                  <c:v>42</c:v>
                </c:pt>
                <c:pt idx="16">
                  <c:v>43</c:v>
                </c:pt>
                <c:pt idx="17">
                  <c:v>43</c:v>
                </c:pt>
                <c:pt idx="18">
                  <c:v>41</c:v>
                </c:pt>
                <c:pt idx="19">
                  <c:v>40</c:v>
                </c:pt>
                <c:pt idx="20">
                  <c:v>40</c:v>
                </c:pt>
                <c:pt idx="21">
                  <c:v>39</c:v>
                </c:pt>
                <c:pt idx="22">
                  <c:v>37</c:v>
                </c:pt>
                <c:pt idx="23">
                  <c:v>32</c:v>
                </c:pt>
                <c:pt idx="24">
                  <c:v>32</c:v>
                </c:pt>
                <c:pt idx="25">
                  <c:v>34</c:v>
                </c:pt>
                <c:pt idx="26">
                  <c:v>35</c:v>
                </c:pt>
                <c:pt idx="27">
                  <c:v>34</c:v>
                </c:pt>
                <c:pt idx="28">
                  <c:v>33</c:v>
                </c:pt>
                <c:pt idx="29">
                  <c:v>33</c:v>
                </c:pt>
                <c:pt idx="30">
                  <c:v>32</c:v>
                </c:pt>
                <c:pt idx="31">
                  <c:v>31</c:v>
                </c:pt>
                <c:pt idx="32">
                  <c:v>27</c:v>
                </c:pt>
                <c:pt idx="33">
                  <c:v>25</c:v>
                </c:pt>
                <c:pt idx="34">
                  <c:v>27</c:v>
                </c:pt>
                <c:pt idx="35">
                  <c:v>27</c:v>
                </c:pt>
                <c:pt idx="36">
                  <c:v>26</c:v>
                </c:pt>
                <c:pt idx="37">
                  <c:v>27</c:v>
                </c:pt>
                <c:pt idx="38">
                  <c:v>28</c:v>
                </c:pt>
                <c:pt idx="39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47-2F44-8F79-33415314CB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Sheet1!$A$2:$A$41</c:f>
              <c:numCache>
                <c:formatCode>mmm\-yy</c:formatCode>
                <c:ptCount val="4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</c:numCache>
            </c:numRef>
          </c:cat>
          <c:val>
            <c:numRef>
              <c:f>Sheet1!$C$2:$C$41</c:f>
              <c:numCache>
                <c:formatCode>General</c:formatCode>
                <c:ptCount val="40"/>
                <c:pt idx="0">
                  <c:v>30</c:v>
                </c:pt>
                <c:pt idx="1">
                  <c:v>30</c:v>
                </c:pt>
                <c:pt idx="2">
                  <c:v>29</c:v>
                </c:pt>
                <c:pt idx="3">
                  <c:v>31</c:v>
                </c:pt>
                <c:pt idx="4">
                  <c:v>35</c:v>
                </c:pt>
                <c:pt idx="5">
                  <c:v>37</c:v>
                </c:pt>
                <c:pt idx="6">
                  <c:v>37</c:v>
                </c:pt>
                <c:pt idx="7">
                  <c:v>37</c:v>
                </c:pt>
                <c:pt idx="8">
                  <c:v>39</c:v>
                </c:pt>
                <c:pt idx="9">
                  <c:v>40</c:v>
                </c:pt>
                <c:pt idx="10">
                  <c:v>38</c:v>
                </c:pt>
                <c:pt idx="11">
                  <c:v>38</c:v>
                </c:pt>
                <c:pt idx="12">
                  <c:v>38</c:v>
                </c:pt>
                <c:pt idx="13">
                  <c:v>36</c:v>
                </c:pt>
                <c:pt idx="14">
                  <c:v>36</c:v>
                </c:pt>
                <c:pt idx="15">
                  <c:v>36</c:v>
                </c:pt>
                <c:pt idx="16">
                  <c:v>33</c:v>
                </c:pt>
                <c:pt idx="17">
                  <c:v>34</c:v>
                </c:pt>
                <c:pt idx="18">
                  <c:v>34</c:v>
                </c:pt>
                <c:pt idx="19">
                  <c:v>33</c:v>
                </c:pt>
                <c:pt idx="20">
                  <c:v>34</c:v>
                </c:pt>
                <c:pt idx="21">
                  <c:v>35</c:v>
                </c:pt>
                <c:pt idx="22">
                  <c:v>37</c:v>
                </c:pt>
                <c:pt idx="23">
                  <c:v>39</c:v>
                </c:pt>
                <c:pt idx="24">
                  <c:v>40</c:v>
                </c:pt>
                <c:pt idx="25">
                  <c:v>40</c:v>
                </c:pt>
                <c:pt idx="26">
                  <c:v>39</c:v>
                </c:pt>
                <c:pt idx="27">
                  <c:v>40</c:v>
                </c:pt>
                <c:pt idx="28">
                  <c:v>40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47</c:v>
                </c:pt>
                <c:pt idx="33">
                  <c:v>50</c:v>
                </c:pt>
                <c:pt idx="34">
                  <c:v>47</c:v>
                </c:pt>
                <c:pt idx="35">
                  <c:v>46</c:v>
                </c:pt>
                <c:pt idx="36">
                  <c:v>48</c:v>
                </c:pt>
                <c:pt idx="37">
                  <c:v>47</c:v>
                </c:pt>
                <c:pt idx="38">
                  <c:v>46</c:v>
                </c:pt>
                <c:pt idx="39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47-2F44-8F79-33415314CB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Lib Dem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Sheet1!$A$2:$A$41</c:f>
              <c:numCache>
                <c:formatCode>mmm\-yy</c:formatCode>
                <c:ptCount val="4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</c:numCache>
            </c:numRef>
          </c:cat>
          <c:val>
            <c:numRef>
              <c:f>Sheet1!$D$2:$D$41</c:f>
              <c:numCache>
                <c:formatCode>General</c:formatCode>
                <c:ptCount val="40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6</c:v>
                </c:pt>
                <c:pt idx="12">
                  <c:v>8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10</c:v>
                </c:pt>
                <c:pt idx="20">
                  <c:v>9</c:v>
                </c:pt>
                <c:pt idx="21">
                  <c:v>8</c:v>
                </c:pt>
                <c:pt idx="22">
                  <c:v>9</c:v>
                </c:pt>
                <c:pt idx="23">
                  <c:v>11</c:v>
                </c:pt>
                <c:pt idx="24">
                  <c:v>11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11</c:v>
                </c:pt>
                <c:pt idx="29">
                  <c:v>12</c:v>
                </c:pt>
                <c:pt idx="30">
                  <c:v>12</c:v>
                </c:pt>
                <c:pt idx="31">
                  <c:v>11</c:v>
                </c:pt>
                <c:pt idx="32">
                  <c:v>10</c:v>
                </c:pt>
                <c:pt idx="33">
                  <c:v>9</c:v>
                </c:pt>
                <c:pt idx="34">
                  <c:v>9</c:v>
                </c:pt>
                <c:pt idx="35">
                  <c:v>9</c:v>
                </c:pt>
                <c:pt idx="36">
                  <c:v>9</c:v>
                </c:pt>
                <c:pt idx="37">
                  <c:v>9</c:v>
                </c:pt>
                <c:pt idx="38">
                  <c:v>9</c:v>
                </c:pt>
                <c:pt idx="39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47-2F44-8F79-33415314CB4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Sheet1!$A$2:$A$41</c:f>
              <c:numCache>
                <c:formatCode>mmm\-yy</c:formatCode>
                <c:ptCount val="4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</c:numCache>
            </c:numRef>
          </c:cat>
          <c:val>
            <c:numRef>
              <c:f>Sheet1!$E$2:$E$41</c:f>
              <c:numCache>
                <c:formatCode>General</c:formatCode>
                <c:ptCount val="40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6</c:v>
                </c:pt>
                <c:pt idx="21">
                  <c:v>7</c:v>
                </c:pt>
                <c:pt idx="22">
                  <c:v>7</c:v>
                </c:pt>
                <c:pt idx="23">
                  <c:v>6</c:v>
                </c:pt>
                <c:pt idx="24">
                  <c:v>6</c:v>
                </c:pt>
                <c:pt idx="25">
                  <c:v>5</c:v>
                </c:pt>
                <c:pt idx="26">
                  <c:v>5</c:v>
                </c:pt>
                <c:pt idx="27">
                  <c:v>6</c:v>
                </c:pt>
                <c:pt idx="28">
                  <c:v>6</c:v>
                </c:pt>
                <c:pt idx="29">
                  <c:v>5</c:v>
                </c:pt>
                <c:pt idx="30">
                  <c:v>6</c:v>
                </c:pt>
                <c:pt idx="31">
                  <c:v>6</c:v>
                </c:pt>
                <c:pt idx="32">
                  <c:v>5</c:v>
                </c:pt>
                <c:pt idx="33">
                  <c:v>4</c:v>
                </c:pt>
                <c:pt idx="34">
                  <c:v>4</c:v>
                </c:pt>
                <c:pt idx="35">
                  <c:v>5</c:v>
                </c:pt>
                <c:pt idx="36">
                  <c:v>5</c:v>
                </c:pt>
                <c:pt idx="37">
                  <c:v>5</c:v>
                </c:pt>
                <c:pt idx="38">
                  <c:v>6</c:v>
                </c:pt>
                <c:pt idx="3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47-2F44-8F79-33415314CB4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Brexit/UKIP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Sheet1!$A$2:$A$41</c:f>
              <c:numCache>
                <c:formatCode>mmm\-yy</c:formatCode>
                <c:ptCount val="4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</c:numCache>
            </c:numRef>
          </c:cat>
          <c:val>
            <c:numRef>
              <c:f>Sheet1!$F$2:$F$41</c:f>
              <c:numCache>
                <c:formatCode>General</c:formatCode>
                <c:ptCount val="40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2</c:v>
                </c:pt>
                <c:pt idx="19">
                  <c:v>4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5</c:v>
                </c:pt>
                <c:pt idx="24">
                  <c:v>3</c:v>
                </c:pt>
                <c:pt idx="25">
                  <c:v>3</c:v>
                </c:pt>
                <c:pt idx="26">
                  <c:v>4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4</c:v>
                </c:pt>
                <c:pt idx="31">
                  <c:v>3</c:v>
                </c:pt>
                <c:pt idx="32">
                  <c:v>3</c:v>
                </c:pt>
                <c:pt idx="33">
                  <c:v>5</c:v>
                </c:pt>
                <c:pt idx="34">
                  <c:v>6</c:v>
                </c:pt>
                <c:pt idx="35">
                  <c:v>6</c:v>
                </c:pt>
                <c:pt idx="36">
                  <c:v>6</c:v>
                </c:pt>
                <c:pt idx="37">
                  <c:v>6</c:v>
                </c:pt>
                <c:pt idx="38">
                  <c:v>6</c:v>
                </c:pt>
                <c:pt idx="39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947-2F44-8F79-33415314CB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6530320"/>
        <c:axId val="257325824"/>
      </c:lineChart>
      <c:dateAx>
        <c:axId val="25653032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325824"/>
        <c:crosses val="autoZero"/>
        <c:auto val="1"/>
        <c:lblOffset val="100"/>
        <c:baseTimeUnit val="months"/>
      </c:dateAx>
      <c:valAx>
        <c:axId val="25732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53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3C56-82AB-774C-878E-BF646C7D54BE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CDBF-B802-7C46-A15A-BAFBD540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0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3C56-82AB-774C-878E-BF646C7D54BE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CDBF-B802-7C46-A15A-BAFBD540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2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3C56-82AB-774C-878E-BF646C7D54BE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CDBF-B802-7C46-A15A-BAFBD540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0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3C56-82AB-774C-878E-BF646C7D54BE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CDBF-B802-7C46-A15A-BAFBD540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6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3C56-82AB-774C-878E-BF646C7D54BE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CDBF-B802-7C46-A15A-BAFBD540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3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3C56-82AB-774C-878E-BF646C7D54BE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CDBF-B802-7C46-A15A-BAFBD540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0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3C56-82AB-774C-878E-BF646C7D54BE}" type="datetimeFigureOut">
              <a:rPr lang="en-US" smtClean="0"/>
              <a:t>5/16/23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CDBF-B802-7C46-A15A-BAFBD540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3C56-82AB-774C-878E-BF646C7D54BE}" type="datetimeFigureOut">
              <a:rPr lang="en-US" smtClean="0"/>
              <a:t>5/16/23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CDBF-B802-7C46-A15A-BAFBD540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3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3C56-82AB-774C-878E-BF646C7D54BE}" type="datetimeFigureOut">
              <a:rPr lang="en-US" smtClean="0"/>
              <a:t>5/16/23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CDBF-B802-7C46-A15A-BAFBD540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3C56-82AB-774C-878E-BF646C7D54BE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CDBF-B802-7C46-A15A-BAFBD540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5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3C56-82AB-774C-878E-BF646C7D54BE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CDBF-B802-7C46-A15A-BAFBD540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43C56-82AB-774C-878E-BF646C7D54BE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BCDBF-B802-7C46-A15A-BAFBD540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5F266-1347-DFB0-7217-1B52A88DAD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(Changed?) Politics of Inflation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82869-A9F7-F47C-5AB6-B4E122B12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</a:t>
            </a:r>
            <a:r>
              <a:rPr lang="en-US" dirty="0" err="1"/>
              <a:t>Curtice</a:t>
            </a:r>
            <a:endParaRPr lang="en-US" dirty="0"/>
          </a:p>
          <a:p>
            <a:r>
              <a:rPr lang="en-US" dirty="0"/>
              <a:t>Univ of Strathclyde and National Centre for Social Research</a:t>
            </a:r>
          </a:p>
          <a:p>
            <a:r>
              <a:rPr lang="en-US" dirty="0"/>
              <a:t>‘The UK in a Changing Europe’</a:t>
            </a:r>
          </a:p>
        </p:txBody>
      </p:sp>
    </p:spTree>
    <p:extLst>
      <p:ext uri="{BB962C8B-B14F-4D97-AF65-F5344CB8AC3E}">
        <p14:creationId xmlns:p14="http://schemas.microsoft.com/office/powerpoint/2010/main" val="16281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AA3D0-3EC8-5707-8DC9-C02FC2A05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Mr</a:t>
            </a:r>
            <a:r>
              <a:rPr lang="en-US" dirty="0"/>
              <a:t> Sunak and His Party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6883B0D-ED50-5100-DEDA-10AC441D70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18772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DCB5502-8D24-DE53-0BFC-01B1C65712DF}"/>
              </a:ext>
            </a:extLst>
          </p:cNvPr>
          <p:cNvSpPr txBox="1"/>
          <p:nvPr/>
        </p:nvSpPr>
        <p:spPr>
          <a:xfrm>
            <a:off x="628650" y="6379779"/>
            <a:ext cx="7106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YouGov</a:t>
            </a:r>
          </a:p>
        </p:txBody>
      </p:sp>
    </p:spTree>
    <p:extLst>
      <p:ext uri="{BB962C8B-B14F-4D97-AF65-F5344CB8AC3E}">
        <p14:creationId xmlns:p14="http://schemas.microsoft.com/office/powerpoint/2010/main" val="1226441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E3402-37EF-0371-5BA3-82DA82D9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Trends in Economic Confidence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CCEBC8-8F12-B9D8-BA34-F33DE0EFDA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24003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9EC3197-3395-5241-6F5B-4801A5CCA545}"/>
              </a:ext>
            </a:extLst>
          </p:cNvPr>
          <p:cNvSpPr txBox="1"/>
          <p:nvPr/>
        </p:nvSpPr>
        <p:spPr>
          <a:xfrm>
            <a:off x="758283" y="6400800"/>
            <a:ext cx="7225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err="1"/>
              <a:t>ipsos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07004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73EA0-753A-03E0-AA81-698400FE5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Optimism and Conservative Loyalty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620DE4-177B-E1D3-CA58-B7D540FDA9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3920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66D0047-DF6B-6584-4248-2D2EEE6A053D}"/>
              </a:ext>
            </a:extLst>
          </p:cNvPr>
          <p:cNvSpPr txBox="1"/>
          <p:nvPr/>
        </p:nvSpPr>
        <p:spPr>
          <a:xfrm>
            <a:off x="802888" y="6300439"/>
            <a:ext cx="7036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British Election Study Internet Panel May 22. 51% expected Britain’s economy to get a lot worse, 32% a little worse, 11% to stay the same/get better</a:t>
            </a:r>
          </a:p>
        </p:txBody>
      </p:sp>
    </p:spTree>
    <p:extLst>
      <p:ext uri="{BB962C8B-B14F-4D97-AF65-F5344CB8AC3E}">
        <p14:creationId xmlns:p14="http://schemas.microsoft.com/office/powerpoint/2010/main" val="105062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C448-C0DC-F63E-CC44-7AB2E63CC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Perceptions of Government’s Economic Competence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44A198E-56FA-F562-62B4-DC3FF31DA2A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C2C427-33D5-7A7D-E023-811860F4B5E3}"/>
              </a:ext>
            </a:extLst>
          </p:cNvPr>
          <p:cNvSpPr txBox="1"/>
          <p:nvPr/>
        </p:nvSpPr>
        <p:spPr>
          <a:xfrm>
            <a:off x="628650" y="6492874"/>
            <a:ext cx="788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Source: YouGov. ‘How well or badly do you think the government is handling the following issues? The economy’</a:t>
            </a:r>
          </a:p>
        </p:txBody>
      </p:sp>
    </p:spTree>
    <p:extLst>
      <p:ext uri="{BB962C8B-B14F-4D97-AF65-F5344CB8AC3E}">
        <p14:creationId xmlns:p14="http://schemas.microsoft.com/office/powerpoint/2010/main" val="1615614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Trajectory of Party Support since Dec 2019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25815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5981" y="6210417"/>
            <a:ext cx="6746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Average of most recent poll in each month by each polling company. Not all companies polled each month..</a:t>
            </a:r>
          </a:p>
        </p:txBody>
      </p:sp>
    </p:spTree>
    <p:extLst>
      <p:ext uri="{BB962C8B-B14F-4D97-AF65-F5344CB8AC3E}">
        <p14:creationId xmlns:p14="http://schemas.microsoft.com/office/powerpoint/2010/main" val="825394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0605E-D2C8-2753-F3B8-E013330A0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B3B48-684A-1566-BA2F-D6FBB1BDE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Despite widespread public sympathy for many strikers, government has not suffered a significant political cost for holding out (with some but not complete success) against ‘inflation busting’ rises</a:t>
            </a:r>
          </a:p>
          <a:p>
            <a:r>
              <a:rPr lang="en-US" dirty="0"/>
              <a:t>Relative weakness of trade unions revealed</a:t>
            </a:r>
          </a:p>
          <a:p>
            <a:r>
              <a:rPr lang="en-US" dirty="0"/>
              <a:t>But economic confidence eroded as inflation started take off (and living standards hit)  </a:t>
            </a:r>
          </a:p>
          <a:p>
            <a:r>
              <a:rPr lang="en-US" dirty="0"/>
              <a:t>Pessimism about the </a:t>
            </a:r>
            <a:r>
              <a:rPr lang="en-US"/>
              <a:t>economy’s future </a:t>
            </a:r>
            <a:r>
              <a:rPr lang="en-US" dirty="0"/>
              <a:t>is highly correlated with defection from the Conservatives</a:t>
            </a:r>
          </a:p>
          <a:p>
            <a:r>
              <a:rPr lang="en-US" dirty="0"/>
              <a:t> But the biggest hit to Conservative popularity came from the ‘fiscal event’ – much like the IMF crisis of 1976</a:t>
            </a:r>
          </a:p>
        </p:txBody>
      </p:sp>
    </p:spTree>
    <p:extLst>
      <p:ext uri="{BB962C8B-B14F-4D97-AF65-F5344CB8AC3E}">
        <p14:creationId xmlns:p14="http://schemas.microsoft.com/office/powerpoint/2010/main" val="401125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F2767-EC4E-A79E-3C60-CD70C6DD7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 in the 1970s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8BEC83C-8A5E-E51B-BA5F-2F12D98E19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1993300"/>
            <a:ext cx="7886700" cy="412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84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AF6F3-9E3F-5D26-B629-3DCCAC7EF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Days Lost to Strikes in 1970s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BEE9DC-DC49-134B-2B3C-003EFC60B4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59238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81CAAC-94DE-52E0-C3EB-3451FC4ACD0E}"/>
              </a:ext>
            </a:extLst>
          </p:cNvPr>
          <p:cNvSpPr txBox="1"/>
          <p:nvPr/>
        </p:nvSpPr>
        <p:spPr>
          <a:xfrm>
            <a:off x="735980" y="6411951"/>
            <a:ext cx="722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ONS</a:t>
            </a:r>
          </a:p>
        </p:txBody>
      </p:sp>
    </p:spTree>
    <p:extLst>
      <p:ext uri="{BB962C8B-B14F-4D97-AF65-F5344CB8AC3E}">
        <p14:creationId xmlns:p14="http://schemas.microsoft.com/office/powerpoint/2010/main" val="15714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50808-57D2-F401-67A3-3E58AC419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Opinion Polls 1974-9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F50EF79-0EF5-0C7C-FD6D-DBFD5D8A50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73766"/>
            <a:ext cx="8170970" cy="407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546F00-3DC6-CDA6-3A69-99F9FA8F44DD}"/>
              </a:ext>
            </a:extLst>
          </p:cNvPr>
          <p:cNvSpPr txBox="1"/>
          <p:nvPr/>
        </p:nvSpPr>
        <p:spPr>
          <a:xfrm>
            <a:off x="780585" y="6155473"/>
            <a:ext cx="7734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Wikipedia</a:t>
            </a:r>
          </a:p>
        </p:txBody>
      </p:sp>
    </p:spTree>
    <p:extLst>
      <p:ext uri="{BB962C8B-B14F-4D97-AF65-F5344CB8AC3E}">
        <p14:creationId xmlns:p14="http://schemas.microsoft.com/office/powerpoint/2010/main" val="411902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0CF68-5210-7D3C-6557-513793E8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 Now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3AC5A3-AD0F-4D62-F30A-B2F77E81DC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8685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86548A7-8456-778C-2C53-C669D90B79C5}"/>
              </a:ext>
            </a:extLst>
          </p:cNvPr>
          <p:cNvSpPr txBox="1"/>
          <p:nvPr/>
        </p:nvSpPr>
        <p:spPr>
          <a:xfrm>
            <a:off x="925551" y="6266985"/>
            <a:ext cx="744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ONS</a:t>
            </a:r>
          </a:p>
        </p:txBody>
      </p:sp>
    </p:spTree>
    <p:extLst>
      <p:ext uri="{BB962C8B-B14F-4D97-AF65-F5344CB8AC3E}">
        <p14:creationId xmlns:p14="http://schemas.microsoft.com/office/powerpoint/2010/main" val="3832048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E267-05E4-022F-61A5-53C2B596B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Living Standards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FB1045-BDB4-4F17-AF4C-B51247BAFF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64" y="2141033"/>
            <a:ext cx="8161686" cy="39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805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6D0FA-7DE8-A476-F73B-315C320E2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Public Sector Pay Battle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F3DCC6-7673-9F56-A723-B09EE068B6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788100"/>
              </p:ext>
            </p:extLst>
          </p:nvPr>
        </p:nvGraphicFramePr>
        <p:xfrm>
          <a:off x="628650" y="1583473"/>
          <a:ext cx="7886700" cy="4593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9E3C0E7-841B-A58B-3E87-C40E069A18BB}"/>
              </a:ext>
            </a:extLst>
          </p:cNvPr>
          <p:cNvSpPr txBox="1"/>
          <p:nvPr/>
        </p:nvSpPr>
        <p:spPr>
          <a:xfrm>
            <a:off x="756745" y="6369269"/>
            <a:ext cx="7231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YouGov</a:t>
            </a:r>
          </a:p>
        </p:txBody>
      </p:sp>
    </p:spTree>
    <p:extLst>
      <p:ext uri="{BB962C8B-B14F-4D97-AF65-F5344CB8AC3E}">
        <p14:creationId xmlns:p14="http://schemas.microsoft.com/office/powerpoint/2010/main" val="344901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AF6F3-9E3F-5D26-B629-3DCCAC7EF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Days Lost to Strikes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BEE9DC-DC49-134B-2B3C-003EFC60B4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81CAAC-94DE-52E0-C3EB-3451FC4ACD0E}"/>
              </a:ext>
            </a:extLst>
          </p:cNvPr>
          <p:cNvSpPr txBox="1"/>
          <p:nvPr/>
        </p:nvSpPr>
        <p:spPr>
          <a:xfrm>
            <a:off x="735980" y="6411951"/>
            <a:ext cx="722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ONS</a:t>
            </a:r>
          </a:p>
        </p:txBody>
      </p:sp>
    </p:spTree>
    <p:extLst>
      <p:ext uri="{BB962C8B-B14F-4D97-AF65-F5344CB8AC3E}">
        <p14:creationId xmlns:p14="http://schemas.microsoft.com/office/powerpoint/2010/main" val="111491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2DFD6-3872-2835-A0FA-2C553F413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Nurses </a:t>
            </a:r>
            <a:r>
              <a:rPr lang="en-US" dirty="0" err="1"/>
              <a:t>Etc</a:t>
            </a:r>
            <a:r>
              <a:rPr lang="en-US" dirty="0"/>
              <a:t> ‘Settlement’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52E52BA-877B-13B5-7871-170C3DBA05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7492" y="1825625"/>
            <a:ext cx="74936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612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357</TotalTime>
  <Words>318</Words>
  <Application>Microsoft Macintosh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The (Changed?) Politics of Inflation</vt:lpstr>
      <vt:lpstr>Inflation in the 1970s</vt:lpstr>
      <vt:lpstr>Days Lost to Strikes in 1970s</vt:lpstr>
      <vt:lpstr>Opinion Polls 1974-9</vt:lpstr>
      <vt:lpstr>Inflation Now</vt:lpstr>
      <vt:lpstr>Trends in Living Standards</vt:lpstr>
      <vt:lpstr>The Public Sector Pay Battle</vt:lpstr>
      <vt:lpstr>Days Lost to Strikes</vt:lpstr>
      <vt:lpstr>The Nurses Etc ‘Settlement’</vt:lpstr>
      <vt:lpstr>Mr Sunak and His Party</vt:lpstr>
      <vt:lpstr>Recent Trends in Economic Confidence</vt:lpstr>
      <vt:lpstr>Economic Optimism and Conservative Loyalty</vt:lpstr>
      <vt:lpstr>Perceptions of Government’s Economic Competence</vt:lpstr>
      <vt:lpstr>The Trajectory of Party Support since Dec 2019</vt:lpstr>
      <vt:lpstr>Key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Curtice</dc:creator>
  <cp:lastModifiedBy>John Curtice</cp:lastModifiedBy>
  <cp:revision>7</cp:revision>
  <dcterms:created xsi:type="dcterms:W3CDTF">2023-05-16T08:34:15Z</dcterms:created>
  <dcterms:modified xsi:type="dcterms:W3CDTF">2023-05-16T14:31:24Z</dcterms:modified>
</cp:coreProperties>
</file>