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6" r:id="rId6"/>
    <p:sldId id="379" r:id="rId7"/>
    <p:sldId id="412" r:id="rId8"/>
    <p:sldId id="408" r:id="rId9"/>
    <p:sldId id="391" r:id="rId10"/>
    <p:sldId id="409" r:id="rId11"/>
    <p:sldId id="410" r:id="rId12"/>
    <p:sldId id="415" r:id="rId13"/>
    <p:sldId id="413" r:id="rId14"/>
    <p:sldId id="417" r:id="rId15"/>
    <p:sldId id="414" r:id="rId16"/>
    <p:sldId id="416" r:id="rId17"/>
    <p:sldId id="365" r:id="rId18"/>
  </p:sldIdLst>
  <p:sldSz cx="6858000" cy="5143500"/>
  <p:notesSz cx="6875463" cy="9320213"/>
  <p:embeddedFontLst>
    <p:embeddedFont>
      <p:font typeface="Futura Medium" panose="00000800000000000000"/>
      <p:regular r:id="rId21"/>
      <p:bold r:id="rId22"/>
      <p:italic r:id="rId23"/>
      <p:boldItalic r:id="rId24"/>
    </p:embeddedFont>
    <p:embeddedFont>
      <p:font typeface="Rockwell" panose="02060603020205020403" pitchFamily="18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Segoe UI Light" panose="020B0502040204020203" pitchFamily="34" charset="0"/>
      <p:regular r:id="rId33"/>
      <p:italic r:id="rId34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91" userDrawn="1">
          <p15:clr>
            <a:srgbClr val="A4A3A4"/>
          </p15:clr>
        </p15:guide>
        <p15:guide id="7" pos="459" userDrawn="1">
          <p15:clr>
            <a:srgbClr val="A4A3A4"/>
          </p15:clr>
        </p15:guide>
        <p15:guide id="8" pos="3997" userDrawn="1">
          <p15:clr>
            <a:srgbClr val="A4A3A4"/>
          </p15:clr>
        </p15:guide>
        <p15:guide id="9" pos="2211" userDrawn="1">
          <p15:clr>
            <a:srgbClr val="A4A3A4"/>
          </p15:clr>
        </p15:guide>
        <p15:guide id="10" pos="308" userDrawn="1">
          <p15:clr>
            <a:srgbClr val="A4A3A4"/>
          </p15:clr>
        </p15:guide>
        <p15:guide id="11" pos="20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84" userDrawn="1">
          <p15:clr>
            <a:srgbClr val="A4A3A4"/>
          </p15:clr>
        </p15:guide>
        <p15:guide id="2" orient="horz" pos="5382" userDrawn="1">
          <p15:clr>
            <a:srgbClr val="A4A3A4"/>
          </p15:clr>
        </p15:guide>
        <p15:guide id="3" orient="horz" pos="2439" userDrawn="1">
          <p15:clr>
            <a:srgbClr val="A4A3A4"/>
          </p15:clr>
        </p15:guide>
        <p15:guide id="4" orient="horz" pos="772" userDrawn="1">
          <p15:clr>
            <a:srgbClr val="A4A3A4"/>
          </p15:clr>
        </p15:guide>
        <p15:guide id="5" pos="315" userDrawn="1">
          <p15:clr>
            <a:srgbClr val="A4A3A4"/>
          </p15:clr>
        </p15:guide>
        <p15:guide id="6" pos="40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99CDB7"/>
    <a:srgbClr val="66B492"/>
    <a:srgbClr val="339B6E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50" y="462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91"/>
        <p:guide pos="459"/>
        <p:guide pos="3997"/>
        <p:guide pos="2211"/>
        <p:guide pos="308"/>
        <p:guide pos="20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584"/>
        <p:guide orient="horz" pos="5382"/>
        <p:guide orient="horz" pos="2439"/>
        <p:guide orient="horz" pos="772"/>
        <p:guide pos="315"/>
        <p:guide pos="40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 Tily" userId="2a08a5b5-1b1b-46f6-a2e8-55cfc470ae13" providerId="ADAL" clId="{CE4E7CBF-2872-4B1A-96EA-51333667A78A}"/>
    <pc:docChg chg="undo custSel addSld delSld modSld sldOrd modNotesMaster modHandout">
      <pc:chgData name="Geoff Tily" userId="2a08a5b5-1b1b-46f6-a2e8-55cfc470ae13" providerId="ADAL" clId="{CE4E7CBF-2872-4B1A-96EA-51333667A78A}" dt="2022-11-28T20:04:18.045" v="1070"/>
      <pc:docMkLst>
        <pc:docMk/>
      </pc:docMkLst>
      <pc:sldChg chg="modSp mod modNotes">
        <pc:chgData name="Geoff Tily" userId="2a08a5b5-1b1b-46f6-a2e8-55cfc470ae13" providerId="ADAL" clId="{CE4E7CBF-2872-4B1A-96EA-51333667A78A}" dt="2022-11-28T20:04:18.045" v="1070"/>
        <pc:sldMkLst>
          <pc:docMk/>
          <pc:sldMk cId="0" sldId="256"/>
        </pc:sldMkLst>
        <pc:spChg chg="mod">
          <ac:chgData name="Geoff Tily" userId="2a08a5b5-1b1b-46f6-a2e8-55cfc470ae13" providerId="ADAL" clId="{CE4E7CBF-2872-4B1A-96EA-51333667A78A}" dt="2022-11-28T13:16:14.773" v="519" actId="6549"/>
          <ac:spMkLst>
            <pc:docMk/>
            <pc:sldMk cId="0" sldId="256"/>
            <ac:spMk id="22" creationId="{00000000-0000-0000-0000-000000000000}"/>
          </ac:spMkLst>
        </pc:spChg>
        <pc:spChg chg="mod">
          <ac:chgData name="Geoff Tily" userId="2a08a5b5-1b1b-46f6-a2e8-55cfc470ae13" providerId="ADAL" clId="{CE4E7CBF-2872-4B1A-96EA-51333667A78A}" dt="2022-11-28T13:16:40.222" v="540" actId="6549"/>
          <ac:spMkLst>
            <pc:docMk/>
            <pc:sldMk cId="0" sldId="256"/>
            <ac:spMk id="23" creationId="{00000000-0000-0000-0000-000000000000}"/>
          </ac:spMkLst>
        </pc:spChg>
      </pc:sldChg>
      <pc:sldChg chg="modSp mod modNotes">
        <pc:chgData name="Geoff Tily" userId="2a08a5b5-1b1b-46f6-a2e8-55cfc470ae13" providerId="ADAL" clId="{CE4E7CBF-2872-4B1A-96EA-51333667A78A}" dt="2022-11-28T20:04:18.045" v="1070"/>
        <pc:sldMkLst>
          <pc:docMk/>
          <pc:sldMk cId="0" sldId="356"/>
        </pc:sldMkLst>
        <pc:spChg chg="mod">
          <ac:chgData name="Geoff Tily" userId="2a08a5b5-1b1b-46f6-a2e8-55cfc470ae13" providerId="ADAL" clId="{CE4E7CBF-2872-4B1A-96EA-51333667A78A}" dt="2022-11-28T16:59:10.501" v="1068" actId="6549"/>
          <ac:spMkLst>
            <pc:docMk/>
            <pc:sldMk cId="0" sldId="356"/>
            <ac:spMk id="8" creationId="{00000000-0000-0000-0000-000000000000}"/>
          </ac:spMkLst>
        </pc:spChg>
      </pc:sldChg>
      <pc:sldChg chg="del">
        <pc:chgData name="Geoff Tily" userId="2a08a5b5-1b1b-46f6-a2e8-55cfc470ae13" providerId="ADAL" clId="{CE4E7CBF-2872-4B1A-96EA-51333667A78A}" dt="2022-11-28T12:14:41.333" v="271" actId="47"/>
        <pc:sldMkLst>
          <pc:docMk/>
          <pc:sldMk cId="0" sldId="364"/>
        </pc:sldMkLst>
      </pc:sldChg>
      <pc:sldChg chg="del">
        <pc:chgData name="Geoff Tily" userId="2a08a5b5-1b1b-46f6-a2e8-55cfc470ae13" providerId="ADAL" clId="{CE4E7CBF-2872-4B1A-96EA-51333667A78A}" dt="2022-11-28T12:15:15.550" v="289" actId="47"/>
        <pc:sldMkLst>
          <pc:docMk/>
          <pc:sldMk cId="3350714688" sldId="375"/>
        </pc:sldMkLst>
      </pc:sldChg>
      <pc:sldChg chg="del">
        <pc:chgData name="Geoff Tily" userId="2a08a5b5-1b1b-46f6-a2e8-55cfc470ae13" providerId="ADAL" clId="{CE4E7CBF-2872-4B1A-96EA-51333667A78A}" dt="2022-11-28T11:46:25.788" v="74" actId="47"/>
        <pc:sldMkLst>
          <pc:docMk/>
          <pc:sldMk cId="3636208782" sldId="376"/>
        </pc:sldMkLst>
      </pc:sldChg>
      <pc:sldChg chg="del">
        <pc:chgData name="Geoff Tily" userId="2a08a5b5-1b1b-46f6-a2e8-55cfc470ae13" providerId="ADAL" clId="{CE4E7CBF-2872-4B1A-96EA-51333667A78A}" dt="2022-11-28T12:14:42.050" v="272" actId="47"/>
        <pc:sldMkLst>
          <pc:docMk/>
          <pc:sldMk cId="850314426" sldId="377"/>
        </pc:sldMkLst>
      </pc:sldChg>
      <pc:sldChg chg="del">
        <pc:chgData name="Geoff Tily" userId="2a08a5b5-1b1b-46f6-a2e8-55cfc470ae13" providerId="ADAL" clId="{CE4E7CBF-2872-4B1A-96EA-51333667A78A}" dt="2022-11-28T12:14:40.804" v="270" actId="47"/>
        <pc:sldMkLst>
          <pc:docMk/>
          <pc:sldMk cId="483080323" sldId="378"/>
        </pc:sldMkLst>
      </pc:sldChg>
      <pc:sldChg chg="addSp delSp modSp mod modClrScheme delAnim modAnim chgLayout">
        <pc:chgData name="Geoff Tily" userId="2a08a5b5-1b1b-46f6-a2e8-55cfc470ae13" providerId="ADAL" clId="{CE4E7CBF-2872-4B1A-96EA-51333667A78A}" dt="2022-11-28T13:17:13.717" v="561" actId="6549"/>
        <pc:sldMkLst>
          <pc:docMk/>
          <pc:sldMk cId="636269429" sldId="379"/>
        </pc:sldMkLst>
        <pc:spChg chg="add del mod">
          <ac:chgData name="Geoff Tily" userId="2a08a5b5-1b1b-46f6-a2e8-55cfc470ae13" providerId="ADAL" clId="{CE4E7CBF-2872-4B1A-96EA-51333667A78A}" dt="2022-11-28T11:47:12.608" v="76"/>
          <ac:spMkLst>
            <pc:docMk/>
            <pc:sldMk cId="636269429" sldId="379"/>
            <ac:spMk id="3" creationId="{3BE99E88-EEED-4CC5-2CD7-64E0627431D7}"/>
          </ac:spMkLst>
        </pc:spChg>
        <pc:spChg chg="add mod ord">
          <ac:chgData name="Geoff Tily" userId="2a08a5b5-1b1b-46f6-a2e8-55cfc470ae13" providerId="ADAL" clId="{CE4E7CBF-2872-4B1A-96EA-51333667A78A}" dt="2022-11-28T13:17:13.717" v="561" actId="6549"/>
          <ac:spMkLst>
            <pc:docMk/>
            <pc:sldMk cId="636269429" sldId="379"/>
            <ac:spMk id="5" creationId="{5C96BF3E-674B-3F48-67BA-F81575BA0175}"/>
          </ac:spMkLst>
        </pc:spChg>
        <pc:spChg chg="add del mod ord">
          <ac:chgData name="Geoff Tily" userId="2a08a5b5-1b1b-46f6-a2e8-55cfc470ae13" providerId="ADAL" clId="{CE4E7CBF-2872-4B1A-96EA-51333667A78A}" dt="2022-11-28T11:48:06.304" v="106" actId="700"/>
          <ac:spMkLst>
            <pc:docMk/>
            <pc:sldMk cId="636269429" sldId="379"/>
            <ac:spMk id="6" creationId="{4B00113F-98CC-AB74-A119-383D07708D02}"/>
          </ac:spMkLst>
        </pc:spChg>
        <pc:spChg chg="add del mod ord">
          <ac:chgData name="Geoff Tily" userId="2a08a5b5-1b1b-46f6-a2e8-55cfc470ae13" providerId="ADAL" clId="{CE4E7CBF-2872-4B1A-96EA-51333667A78A}" dt="2022-11-28T11:50:10.940" v="121" actId="700"/>
          <ac:spMkLst>
            <pc:docMk/>
            <pc:sldMk cId="636269429" sldId="379"/>
            <ac:spMk id="7" creationId="{BBEA64FE-5DF9-1D10-0274-59EBDE47D6E7}"/>
          </ac:spMkLst>
        </pc:spChg>
        <pc:spChg chg="add del mod ord">
          <ac:chgData name="Geoff Tily" userId="2a08a5b5-1b1b-46f6-a2e8-55cfc470ae13" providerId="ADAL" clId="{CE4E7CBF-2872-4B1A-96EA-51333667A78A}" dt="2022-11-28T11:50:12.194" v="122"/>
          <ac:spMkLst>
            <pc:docMk/>
            <pc:sldMk cId="636269429" sldId="379"/>
            <ac:spMk id="8" creationId="{2C42ECD9-13B6-58F0-2CFB-F55DF082BF3E}"/>
          </ac:spMkLst>
        </pc:spChg>
        <pc:spChg chg="add del mod ord">
          <ac:chgData name="Geoff Tily" userId="2a08a5b5-1b1b-46f6-a2e8-55cfc470ae13" providerId="ADAL" clId="{CE4E7CBF-2872-4B1A-96EA-51333667A78A}" dt="2022-11-28T12:08:02.665" v="137"/>
          <ac:spMkLst>
            <pc:docMk/>
            <pc:sldMk cId="636269429" sldId="379"/>
            <ac:spMk id="9" creationId="{C13998F1-0F4E-A8D4-FB15-6431766EA53C}"/>
          </ac:spMkLst>
        </pc:spChg>
        <pc:spChg chg="add del mod">
          <ac:chgData name="Geoff Tily" userId="2a08a5b5-1b1b-46f6-a2e8-55cfc470ae13" providerId="ADAL" clId="{CE4E7CBF-2872-4B1A-96EA-51333667A78A}" dt="2022-11-28T12:22:03.348" v="401" actId="478"/>
          <ac:spMkLst>
            <pc:docMk/>
            <pc:sldMk cId="636269429" sldId="379"/>
            <ac:spMk id="14" creationId="{ACAE1D15-B26E-8576-CC8E-B5772447C265}"/>
          </ac:spMkLst>
        </pc:spChg>
        <pc:graphicFrameChg chg="add mod">
          <ac:chgData name="Geoff Tily" userId="2a08a5b5-1b1b-46f6-a2e8-55cfc470ae13" providerId="ADAL" clId="{CE4E7CBF-2872-4B1A-96EA-51333667A78A}" dt="2022-11-28T12:07:59.389" v="136"/>
          <ac:graphicFrameMkLst>
            <pc:docMk/>
            <pc:sldMk cId="636269429" sldId="379"/>
            <ac:graphicFrameMk id="11" creationId="{0F4423A0-4D62-4296-9592-347053BF1B32}"/>
          </ac:graphicFrameMkLst>
        </pc:graphicFrameChg>
        <pc:picChg chg="del">
          <ac:chgData name="Geoff Tily" userId="2a08a5b5-1b1b-46f6-a2e8-55cfc470ae13" providerId="ADAL" clId="{CE4E7CBF-2872-4B1A-96EA-51333667A78A}" dt="2022-11-28T11:46:31.711" v="75" actId="478"/>
          <ac:picMkLst>
            <pc:docMk/>
            <pc:sldMk cId="636269429" sldId="379"/>
            <ac:picMk id="4" creationId="{A41DF737-7015-037D-9DCB-AD3FFB4193B5}"/>
          </ac:picMkLst>
        </pc:picChg>
        <pc:picChg chg="add mod">
          <ac:chgData name="Geoff Tily" userId="2a08a5b5-1b1b-46f6-a2e8-55cfc470ae13" providerId="ADAL" clId="{CE4E7CBF-2872-4B1A-96EA-51333667A78A}" dt="2022-11-28T12:22:35.252" v="410" actId="14100"/>
          <ac:picMkLst>
            <pc:docMk/>
            <pc:sldMk cId="636269429" sldId="379"/>
            <ac:picMk id="10" creationId="{B4D3DA91-9340-A645-BE75-5C1F3D1B5E3D}"/>
          </ac:picMkLst>
        </pc:picChg>
        <pc:picChg chg="add del mod ord">
          <ac:chgData name="Geoff Tily" userId="2a08a5b5-1b1b-46f6-a2e8-55cfc470ae13" providerId="ADAL" clId="{CE4E7CBF-2872-4B1A-96EA-51333667A78A}" dt="2022-11-28T12:22:00.377" v="400" actId="21"/>
          <ac:picMkLst>
            <pc:docMk/>
            <pc:sldMk cId="636269429" sldId="379"/>
            <ac:picMk id="12" creationId="{2FB8CC86-D25C-2F83-9313-FA6DA3EBC1A5}"/>
          </ac:picMkLst>
        </pc:picChg>
        <pc:picChg chg="add del mod ord">
          <ac:chgData name="Geoff Tily" userId="2a08a5b5-1b1b-46f6-a2e8-55cfc470ae13" providerId="ADAL" clId="{CE4E7CBF-2872-4B1A-96EA-51333667A78A}" dt="2022-11-28T11:50:08.471" v="120" actId="21"/>
          <ac:picMkLst>
            <pc:docMk/>
            <pc:sldMk cId="636269429" sldId="379"/>
            <ac:picMk id="1026" creationId="{365F3EDF-4E6E-41E1-F244-252A8A393CFE}"/>
          </ac:picMkLst>
        </pc:picChg>
      </pc:sldChg>
      <pc:sldChg chg="del">
        <pc:chgData name="Geoff Tily" userId="2a08a5b5-1b1b-46f6-a2e8-55cfc470ae13" providerId="ADAL" clId="{CE4E7CBF-2872-4B1A-96EA-51333667A78A}" dt="2022-11-28T12:15:02.243" v="284" actId="47"/>
        <pc:sldMkLst>
          <pc:docMk/>
          <pc:sldMk cId="3857797737" sldId="380"/>
        </pc:sldMkLst>
      </pc:sldChg>
      <pc:sldChg chg="del">
        <pc:chgData name="Geoff Tily" userId="2a08a5b5-1b1b-46f6-a2e8-55cfc470ae13" providerId="ADAL" clId="{CE4E7CBF-2872-4B1A-96EA-51333667A78A}" dt="2022-11-28T12:15:06.628" v="286" actId="47"/>
        <pc:sldMkLst>
          <pc:docMk/>
          <pc:sldMk cId="1361352385" sldId="381"/>
        </pc:sldMkLst>
      </pc:sldChg>
      <pc:sldChg chg="del">
        <pc:chgData name="Geoff Tily" userId="2a08a5b5-1b1b-46f6-a2e8-55cfc470ae13" providerId="ADAL" clId="{CE4E7CBF-2872-4B1A-96EA-51333667A78A}" dt="2022-11-28T12:14:53.700" v="278" actId="47"/>
        <pc:sldMkLst>
          <pc:docMk/>
          <pc:sldMk cId="3876676682" sldId="382"/>
        </pc:sldMkLst>
      </pc:sldChg>
      <pc:sldChg chg="del">
        <pc:chgData name="Geoff Tily" userId="2a08a5b5-1b1b-46f6-a2e8-55cfc470ae13" providerId="ADAL" clId="{CE4E7CBF-2872-4B1A-96EA-51333667A78A}" dt="2022-11-28T12:14:58.964" v="283" actId="47"/>
        <pc:sldMkLst>
          <pc:docMk/>
          <pc:sldMk cId="240431701" sldId="384"/>
        </pc:sldMkLst>
      </pc:sldChg>
      <pc:sldChg chg="del">
        <pc:chgData name="Geoff Tily" userId="2a08a5b5-1b1b-46f6-a2e8-55cfc470ae13" providerId="ADAL" clId="{CE4E7CBF-2872-4B1A-96EA-51333667A78A}" dt="2022-11-28T12:15:11.337" v="287" actId="47"/>
        <pc:sldMkLst>
          <pc:docMk/>
          <pc:sldMk cId="571669513" sldId="385"/>
        </pc:sldMkLst>
      </pc:sldChg>
      <pc:sldChg chg="del">
        <pc:chgData name="Geoff Tily" userId="2a08a5b5-1b1b-46f6-a2e8-55cfc470ae13" providerId="ADAL" clId="{CE4E7CBF-2872-4B1A-96EA-51333667A78A}" dt="2022-11-28T12:15:12.348" v="288" actId="47"/>
        <pc:sldMkLst>
          <pc:docMk/>
          <pc:sldMk cId="2490864827" sldId="386"/>
        </pc:sldMkLst>
      </pc:sldChg>
      <pc:sldChg chg="del">
        <pc:chgData name="Geoff Tily" userId="2a08a5b5-1b1b-46f6-a2e8-55cfc470ae13" providerId="ADAL" clId="{CE4E7CBF-2872-4B1A-96EA-51333667A78A}" dt="2022-11-28T12:15:03.845" v="285" actId="47"/>
        <pc:sldMkLst>
          <pc:docMk/>
          <pc:sldMk cId="1487695358" sldId="387"/>
        </pc:sldMkLst>
      </pc:sldChg>
      <pc:sldChg chg="del">
        <pc:chgData name="Geoff Tily" userId="2a08a5b5-1b1b-46f6-a2e8-55cfc470ae13" providerId="ADAL" clId="{CE4E7CBF-2872-4B1A-96EA-51333667A78A}" dt="2022-11-28T12:14:42.770" v="273" actId="47"/>
        <pc:sldMkLst>
          <pc:docMk/>
          <pc:sldMk cId="1747476270" sldId="388"/>
        </pc:sldMkLst>
      </pc:sldChg>
      <pc:sldChg chg="addSp delSp modSp mod modClrScheme chgLayout">
        <pc:chgData name="Geoff Tily" userId="2a08a5b5-1b1b-46f6-a2e8-55cfc470ae13" providerId="ADAL" clId="{CE4E7CBF-2872-4B1A-96EA-51333667A78A}" dt="2022-11-28T12:13:52.596" v="268" actId="1076"/>
        <pc:sldMkLst>
          <pc:docMk/>
          <pc:sldMk cId="4150123384" sldId="391"/>
        </pc:sldMkLst>
        <pc:spChg chg="mod ord">
          <ac:chgData name="Geoff Tily" userId="2a08a5b5-1b1b-46f6-a2e8-55cfc470ae13" providerId="ADAL" clId="{CE4E7CBF-2872-4B1A-96EA-51333667A78A}" dt="2022-11-28T12:13:52.596" v="268" actId="1076"/>
          <ac:spMkLst>
            <pc:docMk/>
            <pc:sldMk cId="4150123384" sldId="391"/>
            <ac:spMk id="2" creationId="{FAA13E20-9687-D0D7-20C9-E332914701A9}"/>
          </ac:spMkLst>
        </pc:spChg>
        <pc:spChg chg="del mod ord">
          <ac:chgData name="Geoff Tily" userId="2a08a5b5-1b1b-46f6-a2e8-55cfc470ae13" providerId="ADAL" clId="{CE4E7CBF-2872-4B1A-96EA-51333667A78A}" dt="2022-11-28T12:11:30.366" v="212" actId="700"/>
          <ac:spMkLst>
            <pc:docMk/>
            <pc:sldMk cId="4150123384" sldId="391"/>
            <ac:spMk id="3" creationId="{DECB5DC6-3F08-005B-81C5-969339B3C1A8}"/>
          </ac:spMkLst>
        </pc:spChg>
        <pc:spChg chg="add del mod ord">
          <ac:chgData name="Geoff Tily" userId="2a08a5b5-1b1b-46f6-a2e8-55cfc470ae13" providerId="ADAL" clId="{CE4E7CBF-2872-4B1A-96EA-51333667A78A}" dt="2022-11-28T12:11:52.485" v="214"/>
          <ac:spMkLst>
            <pc:docMk/>
            <pc:sldMk cId="4150123384" sldId="391"/>
            <ac:spMk id="5" creationId="{278E3AED-B12D-D344-BFAE-AD5E4B44297A}"/>
          </ac:spMkLst>
        </pc:spChg>
        <pc:spChg chg="add del mod ord">
          <ac:chgData name="Geoff Tily" userId="2a08a5b5-1b1b-46f6-a2e8-55cfc470ae13" providerId="ADAL" clId="{CE4E7CBF-2872-4B1A-96EA-51333667A78A}" dt="2022-11-28T12:12:52.075" v="222" actId="700"/>
          <ac:spMkLst>
            <pc:docMk/>
            <pc:sldMk cId="4150123384" sldId="391"/>
            <ac:spMk id="6" creationId="{A14A0A7A-CB1F-A308-9108-053C5B90DDBC}"/>
          </ac:spMkLst>
        </pc:spChg>
        <pc:spChg chg="add del mod">
          <ac:chgData name="Geoff Tily" userId="2a08a5b5-1b1b-46f6-a2e8-55cfc470ae13" providerId="ADAL" clId="{CE4E7CBF-2872-4B1A-96EA-51333667A78A}" dt="2022-11-28T12:12:49.195" v="221" actId="21"/>
          <ac:spMkLst>
            <pc:docMk/>
            <pc:sldMk cId="4150123384" sldId="391"/>
            <ac:spMk id="7" creationId="{C3865195-8952-1393-8660-99394CA93BF9}"/>
          </ac:spMkLst>
        </pc:spChg>
        <pc:spChg chg="add del">
          <ac:chgData name="Geoff Tily" userId="2a08a5b5-1b1b-46f6-a2e8-55cfc470ae13" providerId="ADAL" clId="{CE4E7CBF-2872-4B1A-96EA-51333667A78A}" dt="2022-11-28T12:12:49.195" v="221" actId="21"/>
          <ac:spMkLst>
            <pc:docMk/>
            <pc:sldMk cId="4150123384" sldId="391"/>
            <ac:spMk id="8" creationId="{7CEF0C5F-6357-BCBB-6F8B-C8B4830E1BB1}"/>
          </ac:spMkLst>
        </pc:spChg>
        <pc:spChg chg="add del mod ord">
          <ac:chgData name="Geoff Tily" userId="2a08a5b5-1b1b-46f6-a2e8-55cfc470ae13" providerId="ADAL" clId="{CE4E7CBF-2872-4B1A-96EA-51333667A78A}" dt="2022-11-28T12:13:32.572" v="231" actId="478"/>
          <ac:spMkLst>
            <pc:docMk/>
            <pc:sldMk cId="4150123384" sldId="391"/>
            <ac:spMk id="10" creationId="{22859F49-93CB-A627-579A-4BF6B639A1A7}"/>
          </ac:spMkLst>
        </pc:spChg>
        <pc:spChg chg="add del mod ord">
          <ac:chgData name="Geoff Tily" userId="2a08a5b5-1b1b-46f6-a2e8-55cfc470ae13" providerId="ADAL" clId="{CE4E7CBF-2872-4B1A-96EA-51333667A78A}" dt="2022-11-28T12:13:18.710" v="227" actId="478"/>
          <ac:spMkLst>
            <pc:docMk/>
            <pc:sldMk cId="4150123384" sldId="391"/>
            <ac:spMk id="11" creationId="{A6BA8A7A-CACE-6E99-2207-C2D973DFFAD9}"/>
          </ac:spMkLst>
        </pc:spChg>
        <pc:spChg chg="add mod">
          <ac:chgData name="Geoff Tily" userId="2a08a5b5-1b1b-46f6-a2e8-55cfc470ae13" providerId="ADAL" clId="{CE4E7CBF-2872-4B1A-96EA-51333667A78A}" dt="2022-11-28T12:13:00.118" v="225" actId="14100"/>
          <ac:spMkLst>
            <pc:docMk/>
            <pc:sldMk cId="4150123384" sldId="391"/>
            <ac:spMk id="12" creationId="{27E5BD4A-BAB7-FBED-9242-C29A9018CC13}"/>
          </ac:spMkLst>
        </pc:spChg>
        <pc:spChg chg="add">
          <ac:chgData name="Geoff Tily" userId="2a08a5b5-1b1b-46f6-a2e8-55cfc470ae13" providerId="ADAL" clId="{CE4E7CBF-2872-4B1A-96EA-51333667A78A}" dt="2022-11-28T12:13:12.277" v="226"/>
          <ac:spMkLst>
            <pc:docMk/>
            <pc:sldMk cId="4150123384" sldId="391"/>
            <ac:spMk id="14" creationId="{CDDB73FA-F569-878E-7BF8-5C01C4C6AC4B}"/>
          </ac:spMkLst>
        </pc:spChg>
        <pc:graphicFrameChg chg="del">
          <ac:chgData name="Geoff Tily" userId="2a08a5b5-1b1b-46f6-a2e8-55cfc470ae13" providerId="ADAL" clId="{CE4E7CBF-2872-4B1A-96EA-51333667A78A}" dt="2022-11-28T12:11:33.571" v="213" actId="478"/>
          <ac:graphicFrameMkLst>
            <pc:docMk/>
            <pc:sldMk cId="4150123384" sldId="391"/>
            <ac:graphicFrameMk id="4" creationId="{E8BE1C75-B837-4089-99AB-A6DAF65370B5}"/>
          </ac:graphicFrameMkLst>
        </pc:graphicFrameChg>
        <pc:graphicFrameChg chg="add del">
          <ac:chgData name="Geoff Tily" userId="2a08a5b5-1b1b-46f6-a2e8-55cfc470ae13" providerId="ADAL" clId="{CE4E7CBF-2872-4B1A-96EA-51333667A78A}" dt="2022-11-28T12:12:49.195" v="221" actId="21"/>
          <ac:graphicFrameMkLst>
            <pc:docMk/>
            <pc:sldMk cId="4150123384" sldId="391"/>
            <ac:graphicFrameMk id="9" creationId="{A486BCD6-67A5-B4E8-6260-61086E20DD95}"/>
          </ac:graphicFrameMkLst>
        </pc:graphicFrameChg>
        <pc:graphicFrameChg chg="add mod">
          <ac:chgData name="Geoff Tily" userId="2a08a5b5-1b1b-46f6-a2e8-55cfc470ae13" providerId="ADAL" clId="{CE4E7CBF-2872-4B1A-96EA-51333667A78A}" dt="2022-11-28T12:13:00.118" v="225" actId="14100"/>
          <ac:graphicFrameMkLst>
            <pc:docMk/>
            <pc:sldMk cId="4150123384" sldId="391"/>
            <ac:graphicFrameMk id="13" creationId="{400230A9-4214-3F62-43CD-CFC67CC093C1}"/>
          </ac:graphicFrameMkLst>
        </pc:graphicFrameChg>
        <pc:graphicFrameChg chg="add mod">
          <ac:chgData name="Geoff Tily" userId="2a08a5b5-1b1b-46f6-a2e8-55cfc470ae13" providerId="ADAL" clId="{CE4E7CBF-2872-4B1A-96EA-51333667A78A}" dt="2022-11-28T12:13:26.651" v="229" actId="14100"/>
          <ac:graphicFrameMkLst>
            <pc:docMk/>
            <pc:sldMk cId="4150123384" sldId="391"/>
            <ac:graphicFrameMk id="15" creationId="{E902F843-7490-6278-361F-35C982F432A0}"/>
          </ac:graphicFrameMkLst>
        </pc:graphicFrameChg>
        <pc:picChg chg="add del mod">
          <ac:chgData name="Geoff Tily" userId="2a08a5b5-1b1b-46f6-a2e8-55cfc470ae13" providerId="ADAL" clId="{CE4E7CBF-2872-4B1A-96EA-51333667A78A}" dt="2022-11-28T12:12:38.868" v="217" actId="478"/>
          <ac:picMkLst>
            <pc:docMk/>
            <pc:sldMk cId="4150123384" sldId="391"/>
            <ac:picMk id="3074" creationId="{4713093F-1954-AF8E-08D0-89413922404D}"/>
          </ac:picMkLst>
        </pc:picChg>
      </pc:sldChg>
      <pc:sldChg chg="del">
        <pc:chgData name="Geoff Tily" userId="2a08a5b5-1b1b-46f6-a2e8-55cfc470ae13" providerId="ADAL" clId="{CE4E7CBF-2872-4B1A-96EA-51333667A78A}" dt="2022-11-28T12:14:40.138" v="269" actId="47"/>
        <pc:sldMkLst>
          <pc:docMk/>
          <pc:sldMk cId="852079958" sldId="392"/>
        </pc:sldMkLst>
      </pc:sldChg>
      <pc:sldChg chg="del">
        <pc:chgData name="Geoff Tily" userId="2a08a5b5-1b1b-46f6-a2e8-55cfc470ae13" providerId="ADAL" clId="{CE4E7CBF-2872-4B1A-96EA-51333667A78A}" dt="2022-11-28T12:15:17.085" v="290" actId="47"/>
        <pc:sldMkLst>
          <pc:docMk/>
          <pc:sldMk cId="4085361433" sldId="394"/>
        </pc:sldMkLst>
      </pc:sldChg>
      <pc:sldChg chg="del">
        <pc:chgData name="Geoff Tily" userId="2a08a5b5-1b1b-46f6-a2e8-55cfc470ae13" providerId="ADAL" clId="{CE4E7CBF-2872-4B1A-96EA-51333667A78A}" dt="2022-11-28T12:14:45.500" v="275" actId="47"/>
        <pc:sldMkLst>
          <pc:docMk/>
          <pc:sldMk cId="3558715834" sldId="395"/>
        </pc:sldMkLst>
      </pc:sldChg>
      <pc:sldChg chg="del">
        <pc:chgData name="Geoff Tily" userId="2a08a5b5-1b1b-46f6-a2e8-55cfc470ae13" providerId="ADAL" clId="{CE4E7CBF-2872-4B1A-96EA-51333667A78A}" dt="2022-11-28T12:14:46.691" v="276" actId="47"/>
        <pc:sldMkLst>
          <pc:docMk/>
          <pc:sldMk cId="594381963" sldId="396"/>
        </pc:sldMkLst>
      </pc:sldChg>
      <pc:sldChg chg="del">
        <pc:chgData name="Geoff Tily" userId="2a08a5b5-1b1b-46f6-a2e8-55cfc470ae13" providerId="ADAL" clId="{CE4E7CBF-2872-4B1A-96EA-51333667A78A}" dt="2022-11-28T12:14:47.396" v="277" actId="47"/>
        <pc:sldMkLst>
          <pc:docMk/>
          <pc:sldMk cId="909126308" sldId="397"/>
        </pc:sldMkLst>
      </pc:sldChg>
      <pc:sldChg chg="del">
        <pc:chgData name="Geoff Tily" userId="2a08a5b5-1b1b-46f6-a2e8-55cfc470ae13" providerId="ADAL" clId="{CE4E7CBF-2872-4B1A-96EA-51333667A78A}" dt="2022-11-28T12:14:56.547" v="282" actId="47"/>
        <pc:sldMkLst>
          <pc:docMk/>
          <pc:sldMk cId="502812456" sldId="399"/>
        </pc:sldMkLst>
      </pc:sldChg>
      <pc:sldChg chg="del">
        <pc:chgData name="Geoff Tily" userId="2a08a5b5-1b1b-46f6-a2e8-55cfc470ae13" providerId="ADAL" clId="{CE4E7CBF-2872-4B1A-96EA-51333667A78A}" dt="2022-11-28T12:14:43.443" v="274" actId="47"/>
        <pc:sldMkLst>
          <pc:docMk/>
          <pc:sldMk cId="323777972" sldId="401"/>
        </pc:sldMkLst>
      </pc:sldChg>
      <pc:sldChg chg="del">
        <pc:chgData name="Geoff Tily" userId="2a08a5b5-1b1b-46f6-a2e8-55cfc470ae13" providerId="ADAL" clId="{CE4E7CBF-2872-4B1A-96EA-51333667A78A}" dt="2022-11-28T12:11:20.394" v="211" actId="47"/>
        <pc:sldMkLst>
          <pc:docMk/>
          <pc:sldMk cId="1161765178" sldId="402"/>
        </pc:sldMkLst>
      </pc:sldChg>
      <pc:sldChg chg="del">
        <pc:chgData name="Geoff Tily" userId="2a08a5b5-1b1b-46f6-a2e8-55cfc470ae13" providerId="ADAL" clId="{CE4E7CBF-2872-4B1A-96EA-51333667A78A}" dt="2022-11-28T12:14:54.396" v="279" actId="47"/>
        <pc:sldMkLst>
          <pc:docMk/>
          <pc:sldMk cId="2628268123" sldId="403"/>
        </pc:sldMkLst>
      </pc:sldChg>
      <pc:sldChg chg="del">
        <pc:chgData name="Geoff Tily" userId="2a08a5b5-1b1b-46f6-a2e8-55cfc470ae13" providerId="ADAL" clId="{CE4E7CBF-2872-4B1A-96EA-51333667A78A}" dt="2022-11-28T12:14:55.375" v="280" actId="47"/>
        <pc:sldMkLst>
          <pc:docMk/>
          <pc:sldMk cId="168543016" sldId="405"/>
        </pc:sldMkLst>
      </pc:sldChg>
      <pc:sldChg chg="del">
        <pc:chgData name="Geoff Tily" userId="2a08a5b5-1b1b-46f6-a2e8-55cfc470ae13" providerId="ADAL" clId="{CE4E7CBF-2872-4B1A-96EA-51333667A78A}" dt="2022-11-28T12:14:55.915" v="281" actId="47"/>
        <pc:sldMkLst>
          <pc:docMk/>
          <pc:sldMk cId="34806230" sldId="406"/>
        </pc:sldMkLst>
      </pc:sldChg>
      <pc:sldChg chg="del">
        <pc:chgData name="Geoff Tily" userId="2a08a5b5-1b1b-46f6-a2e8-55cfc470ae13" providerId="ADAL" clId="{CE4E7CBF-2872-4B1A-96EA-51333667A78A}" dt="2022-11-28T16:57:16.234" v="1058" actId="47"/>
        <pc:sldMkLst>
          <pc:docMk/>
          <pc:sldMk cId="918782604" sldId="407"/>
        </pc:sldMkLst>
      </pc:sldChg>
      <pc:sldChg chg="addSp delSp modSp new mod modClrScheme chgLayout">
        <pc:chgData name="Geoff Tily" userId="2a08a5b5-1b1b-46f6-a2e8-55cfc470ae13" providerId="ADAL" clId="{CE4E7CBF-2872-4B1A-96EA-51333667A78A}" dt="2022-11-28T12:18:04.951" v="379" actId="700"/>
        <pc:sldMkLst>
          <pc:docMk/>
          <pc:sldMk cId="2255315342" sldId="408"/>
        </pc:sldMkLst>
        <pc:spChg chg="del mod">
          <ac:chgData name="Geoff Tily" userId="2a08a5b5-1b1b-46f6-a2e8-55cfc470ae13" providerId="ADAL" clId="{CE4E7CBF-2872-4B1A-96EA-51333667A78A}" dt="2022-11-28T11:49:04.268" v="113" actId="478"/>
          <ac:spMkLst>
            <pc:docMk/>
            <pc:sldMk cId="2255315342" sldId="408"/>
            <ac:spMk id="2" creationId="{A1031265-7313-016C-C77B-40803B6593BA}"/>
          </ac:spMkLst>
        </pc:spChg>
        <pc:spChg chg="del mod">
          <ac:chgData name="Geoff Tily" userId="2a08a5b5-1b1b-46f6-a2e8-55cfc470ae13" providerId="ADAL" clId="{CE4E7CBF-2872-4B1A-96EA-51333667A78A}" dt="2022-11-28T11:49:05.429" v="114" actId="478"/>
          <ac:spMkLst>
            <pc:docMk/>
            <pc:sldMk cId="2255315342" sldId="408"/>
            <ac:spMk id="3" creationId="{4FB360B1-0E25-C3B7-CD25-25129AE1389B}"/>
          </ac:spMkLst>
        </pc:spChg>
        <pc:spChg chg="del">
          <ac:chgData name="Geoff Tily" userId="2a08a5b5-1b1b-46f6-a2e8-55cfc470ae13" providerId="ADAL" clId="{CE4E7CBF-2872-4B1A-96EA-51333667A78A}" dt="2022-11-28T11:51:26.689" v="124" actId="700"/>
          <ac:spMkLst>
            <pc:docMk/>
            <pc:sldMk cId="2255315342" sldId="408"/>
            <ac:spMk id="4" creationId="{F1C764ED-0085-8615-3A4E-B0CEF10BA555}"/>
          </ac:spMkLst>
        </pc:spChg>
        <pc:spChg chg="add mod ord">
          <ac:chgData name="Geoff Tily" userId="2a08a5b5-1b1b-46f6-a2e8-55cfc470ae13" providerId="ADAL" clId="{CE4E7CBF-2872-4B1A-96EA-51333667A78A}" dt="2022-11-28T12:18:04.951" v="379" actId="700"/>
          <ac:spMkLst>
            <pc:docMk/>
            <pc:sldMk cId="2255315342" sldId="408"/>
            <ac:spMk id="5" creationId="{95EEB510-58BA-C152-113F-4D803310F4CD}"/>
          </ac:spMkLst>
        </pc:spChg>
        <pc:spChg chg="add del mod ord">
          <ac:chgData name="Geoff Tily" userId="2a08a5b5-1b1b-46f6-a2e8-55cfc470ae13" providerId="ADAL" clId="{CE4E7CBF-2872-4B1A-96EA-51333667A78A}" dt="2022-11-28T11:51:33.498" v="127"/>
          <ac:spMkLst>
            <pc:docMk/>
            <pc:sldMk cId="2255315342" sldId="408"/>
            <ac:spMk id="6" creationId="{4FDAE0BC-9BF3-8FB3-70C4-04625F18331D}"/>
          </ac:spMkLst>
        </pc:spChg>
        <pc:spChg chg="add del mod ord">
          <ac:chgData name="Geoff Tily" userId="2a08a5b5-1b1b-46f6-a2e8-55cfc470ae13" providerId="ADAL" clId="{CE4E7CBF-2872-4B1A-96EA-51333667A78A}" dt="2022-11-28T11:51:29.721" v="125"/>
          <ac:spMkLst>
            <pc:docMk/>
            <pc:sldMk cId="2255315342" sldId="408"/>
            <ac:spMk id="7" creationId="{B7738DCB-5989-E9EB-2A46-47A61DD59BA2}"/>
          </ac:spMkLst>
        </pc:spChg>
        <pc:picChg chg="add mod ord">
          <ac:chgData name="Geoff Tily" userId="2a08a5b5-1b1b-46f6-a2e8-55cfc470ae13" providerId="ADAL" clId="{CE4E7CBF-2872-4B1A-96EA-51333667A78A}" dt="2022-11-28T12:18:04.951" v="379" actId="700"/>
          <ac:picMkLst>
            <pc:docMk/>
            <pc:sldMk cId="2255315342" sldId="408"/>
            <ac:picMk id="8" creationId="{D72DE896-1AFB-CF99-D4A9-07C5741755A7}"/>
          </ac:picMkLst>
        </pc:picChg>
        <pc:picChg chg="add del mod">
          <ac:chgData name="Geoff Tily" userId="2a08a5b5-1b1b-46f6-a2e8-55cfc470ae13" providerId="ADAL" clId="{CE4E7CBF-2872-4B1A-96EA-51333667A78A}" dt="2022-11-28T11:51:31.674" v="126" actId="21"/>
          <ac:picMkLst>
            <pc:docMk/>
            <pc:sldMk cId="2255315342" sldId="408"/>
            <ac:picMk id="2050" creationId="{87D162A1-79B8-6712-4C31-4489FB11389C}"/>
          </ac:picMkLst>
        </pc:picChg>
        <pc:picChg chg="add mod ord">
          <ac:chgData name="Geoff Tily" userId="2a08a5b5-1b1b-46f6-a2e8-55cfc470ae13" providerId="ADAL" clId="{CE4E7CBF-2872-4B1A-96EA-51333667A78A}" dt="2022-11-28T12:18:04.951" v="379" actId="700"/>
          <ac:picMkLst>
            <pc:docMk/>
            <pc:sldMk cId="2255315342" sldId="408"/>
            <ac:picMk id="2052" creationId="{E9976DA4-7B90-DE18-C08D-3336342E50E2}"/>
          </ac:picMkLst>
        </pc:picChg>
      </pc:sldChg>
      <pc:sldChg chg="addSp delSp modSp new mod ord modAnim">
        <pc:chgData name="Geoff Tily" userId="2a08a5b5-1b1b-46f6-a2e8-55cfc470ae13" providerId="ADAL" clId="{CE4E7CBF-2872-4B1A-96EA-51333667A78A}" dt="2022-11-28T16:58:14.149" v="1064"/>
        <pc:sldMkLst>
          <pc:docMk/>
          <pc:sldMk cId="438994021" sldId="409"/>
        </pc:sldMkLst>
        <pc:spChg chg="del">
          <ac:chgData name="Geoff Tily" userId="2a08a5b5-1b1b-46f6-a2e8-55cfc470ae13" providerId="ADAL" clId="{CE4E7CBF-2872-4B1A-96EA-51333667A78A}" dt="2022-11-28T12:18:43.749" v="385" actId="478"/>
          <ac:spMkLst>
            <pc:docMk/>
            <pc:sldMk cId="438994021" sldId="409"/>
            <ac:spMk id="2" creationId="{A70C71CB-1E11-9996-2B25-F8BC12DE754A}"/>
          </ac:spMkLst>
        </pc:spChg>
        <pc:spChg chg="del">
          <ac:chgData name="Geoff Tily" userId="2a08a5b5-1b1b-46f6-a2e8-55cfc470ae13" providerId="ADAL" clId="{CE4E7CBF-2872-4B1A-96EA-51333667A78A}" dt="2022-11-28T12:18:24.583" v="381" actId="22"/>
          <ac:spMkLst>
            <pc:docMk/>
            <pc:sldMk cId="438994021" sldId="409"/>
            <ac:spMk id="3" creationId="{4816E3D7-8ECC-C254-A89F-1CE36D9A11C5}"/>
          </ac:spMkLst>
        </pc:spChg>
        <pc:spChg chg="add mod">
          <ac:chgData name="Geoff Tily" userId="2a08a5b5-1b1b-46f6-a2e8-55cfc470ae13" providerId="ADAL" clId="{CE4E7CBF-2872-4B1A-96EA-51333667A78A}" dt="2022-11-28T12:26:53.913" v="451" actId="207"/>
          <ac:spMkLst>
            <pc:docMk/>
            <pc:sldMk cId="438994021" sldId="409"/>
            <ac:spMk id="6" creationId="{20AB88BF-3DC1-9521-58D3-C3D2F1D21076}"/>
          </ac:spMkLst>
        </pc:spChg>
        <pc:picChg chg="add mod ord">
          <ac:chgData name="Geoff Tily" userId="2a08a5b5-1b1b-46f6-a2e8-55cfc470ae13" providerId="ADAL" clId="{CE4E7CBF-2872-4B1A-96EA-51333667A78A}" dt="2022-11-28T12:18:55.796" v="390" actId="1076"/>
          <ac:picMkLst>
            <pc:docMk/>
            <pc:sldMk cId="438994021" sldId="409"/>
            <ac:picMk id="5" creationId="{9AC2177D-BDD7-70F3-C581-5A4528A6F266}"/>
          </ac:picMkLst>
        </pc:picChg>
      </pc:sldChg>
      <pc:sldChg chg="addSp delSp modSp new mod">
        <pc:chgData name="Geoff Tily" userId="2a08a5b5-1b1b-46f6-a2e8-55cfc470ae13" providerId="ADAL" clId="{CE4E7CBF-2872-4B1A-96EA-51333667A78A}" dt="2022-11-28T12:21:17.052" v="399" actId="1076"/>
        <pc:sldMkLst>
          <pc:docMk/>
          <pc:sldMk cId="1865713055" sldId="410"/>
        </pc:sldMkLst>
        <pc:spChg chg="del">
          <ac:chgData name="Geoff Tily" userId="2a08a5b5-1b1b-46f6-a2e8-55cfc470ae13" providerId="ADAL" clId="{CE4E7CBF-2872-4B1A-96EA-51333667A78A}" dt="2022-11-28T12:21:00.693" v="395" actId="478"/>
          <ac:spMkLst>
            <pc:docMk/>
            <pc:sldMk cId="1865713055" sldId="410"/>
            <ac:spMk id="2" creationId="{7BA6F41A-B400-817F-13D1-B0684573EC89}"/>
          </ac:spMkLst>
        </pc:spChg>
        <pc:spChg chg="del">
          <ac:chgData name="Geoff Tily" userId="2a08a5b5-1b1b-46f6-a2e8-55cfc470ae13" providerId="ADAL" clId="{CE4E7CBF-2872-4B1A-96EA-51333667A78A}" dt="2022-11-28T12:20:56.812" v="394" actId="22"/>
          <ac:spMkLst>
            <pc:docMk/>
            <pc:sldMk cId="1865713055" sldId="410"/>
            <ac:spMk id="3" creationId="{94497441-FF35-A564-E663-00C8045FF191}"/>
          </ac:spMkLst>
        </pc:spChg>
        <pc:picChg chg="add mod ord">
          <ac:chgData name="Geoff Tily" userId="2a08a5b5-1b1b-46f6-a2e8-55cfc470ae13" providerId="ADAL" clId="{CE4E7CBF-2872-4B1A-96EA-51333667A78A}" dt="2022-11-28T12:21:17.052" v="399" actId="1076"/>
          <ac:picMkLst>
            <pc:docMk/>
            <pc:sldMk cId="1865713055" sldId="410"/>
            <ac:picMk id="5" creationId="{4B992DE9-66C3-735F-B3C8-993FF4DFAC92}"/>
          </ac:picMkLst>
        </pc:picChg>
      </pc:sldChg>
      <pc:sldChg chg="addSp delSp modSp new del modAnim">
        <pc:chgData name="Geoff Tily" userId="2a08a5b5-1b1b-46f6-a2e8-55cfc470ae13" providerId="ADAL" clId="{CE4E7CBF-2872-4B1A-96EA-51333667A78A}" dt="2022-11-28T12:23:49.618" v="448" actId="47"/>
        <pc:sldMkLst>
          <pc:docMk/>
          <pc:sldMk cId="3483654105" sldId="411"/>
        </pc:sldMkLst>
        <pc:spChg chg="add del">
          <ac:chgData name="Geoff Tily" userId="2a08a5b5-1b1b-46f6-a2e8-55cfc470ae13" providerId="ADAL" clId="{CE4E7CBF-2872-4B1A-96EA-51333667A78A}" dt="2022-11-28T12:22:12.020" v="404"/>
          <ac:spMkLst>
            <pc:docMk/>
            <pc:sldMk cId="3483654105" sldId="411"/>
            <ac:spMk id="3" creationId="{FE2617B0-D994-E49A-1521-90CA84F68B44}"/>
          </ac:spMkLst>
        </pc:spChg>
        <pc:picChg chg="add del mod">
          <ac:chgData name="Geoff Tily" userId="2a08a5b5-1b1b-46f6-a2e8-55cfc470ae13" providerId="ADAL" clId="{CE4E7CBF-2872-4B1A-96EA-51333667A78A}" dt="2022-11-28T12:22:12.020" v="404"/>
          <ac:picMkLst>
            <pc:docMk/>
            <pc:sldMk cId="3483654105" sldId="411"/>
            <ac:picMk id="4" creationId="{16320ACB-6C15-9099-BAB9-20C0D33AB9BD}"/>
          </ac:picMkLst>
        </pc:picChg>
      </pc:sldChg>
      <pc:sldChg chg="addSp delSp modSp add mod modAnim">
        <pc:chgData name="Geoff Tily" userId="2a08a5b5-1b1b-46f6-a2e8-55cfc470ae13" providerId="ADAL" clId="{CE4E7CBF-2872-4B1A-96EA-51333667A78A}" dt="2022-11-28T13:17:05.621" v="557" actId="6549"/>
        <pc:sldMkLst>
          <pc:docMk/>
          <pc:sldMk cId="3891858285" sldId="412"/>
        </pc:sldMkLst>
        <pc:spChg chg="add del mod">
          <ac:chgData name="Geoff Tily" userId="2a08a5b5-1b1b-46f6-a2e8-55cfc470ae13" providerId="ADAL" clId="{CE4E7CBF-2872-4B1A-96EA-51333667A78A}" dt="2022-11-28T12:22:23.378" v="407"/>
          <ac:spMkLst>
            <pc:docMk/>
            <pc:sldMk cId="3891858285" sldId="412"/>
            <ac:spMk id="2" creationId="{E7F581E5-24BC-DECC-BF86-BB7C559B839E}"/>
          </ac:spMkLst>
        </pc:spChg>
        <pc:spChg chg="mod">
          <ac:chgData name="Geoff Tily" userId="2a08a5b5-1b1b-46f6-a2e8-55cfc470ae13" providerId="ADAL" clId="{CE4E7CBF-2872-4B1A-96EA-51333667A78A}" dt="2022-11-28T13:17:05.621" v="557" actId="6549"/>
          <ac:spMkLst>
            <pc:docMk/>
            <pc:sldMk cId="3891858285" sldId="412"/>
            <ac:spMk id="5" creationId="{5C96BF3E-674B-3F48-67BA-F81575BA0175}"/>
          </ac:spMkLst>
        </pc:spChg>
        <pc:picChg chg="add mod">
          <ac:chgData name="Geoff Tily" userId="2a08a5b5-1b1b-46f6-a2e8-55cfc470ae13" providerId="ADAL" clId="{CE4E7CBF-2872-4B1A-96EA-51333667A78A}" dt="2022-11-28T12:22:30.653" v="409" actId="14100"/>
          <ac:picMkLst>
            <pc:docMk/>
            <pc:sldMk cId="3891858285" sldId="412"/>
            <ac:picMk id="3" creationId="{AB92D038-1B87-D5AC-85E8-E57E4EE7C446}"/>
          </ac:picMkLst>
        </pc:picChg>
        <pc:picChg chg="del">
          <ac:chgData name="Geoff Tily" userId="2a08a5b5-1b1b-46f6-a2e8-55cfc470ae13" providerId="ADAL" clId="{CE4E7CBF-2872-4B1A-96EA-51333667A78A}" dt="2022-11-28T12:22:21.917" v="406" actId="478"/>
          <ac:picMkLst>
            <pc:docMk/>
            <pc:sldMk cId="3891858285" sldId="412"/>
            <ac:picMk id="10" creationId="{B4D3DA91-9340-A645-BE75-5C1F3D1B5E3D}"/>
          </ac:picMkLst>
        </pc:picChg>
      </pc:sldChg>
      <pc:sldChg chg="addSp delSp modSp new mod">
        <pc:chgData name="Geoff Tily" userId="2a08a5b5-1b1b-46f6-a2e8-55cfc470ae13" providerId="ADAL" clId="{CE4E7CBF-2872-4B1A-96EA-51333667A78A}" dt="2022-11-28T12:29:29.820" v="459" actId="1076"/>
        <pc:sldMkLst>
          <pc:docMk/>
          <pc:sldMk cId="1306936190" sldId="413"/>
        </pc:sldMkLst>
        <pc:spChg chg="del">
          <ac:chgData name="Geoff Tily" userId="2a08a5b5-1b1b-46f6-a2e8-55cfc470ae13" providerId="ADAL" clId="{CE4E7CBF-2872-4B1A-96EA-51333667A78A}" dt="2022-11-28T12:29:11.981" v="454" actId="478"/>
          <ac:spMkLst>
            <pc:docMk/>
            <pc:sldMk cId="1306936190" sldId="413"/>
            <ac:spMk id="2" creationId="{C0E4A6B2-A53D-08DC-33E9-5D87E8E029FD}"/>
          </ac:spMkLst>
        </pc:spChg>
        <pc:spChg chg="del">
          <ac:chgData name="Geoff Tily" userId="2a08a5b5-1b1b-46f6-a2e8-55cfc470ae13" providerId="ADAL" clId="{CE4E7CBF-2872-4B1A-96EA-51333667A78A}" dt="2022-11-28T12:29:09.556" v="453" actId="22"/>
          <ac:spMkLst>
            <pc:docMk/>
            <pc:sldMk cId="1306936190" sldId="413"/>
            <ac:spMk id="3" creationId="{784585AC-26AB-3662-22FB-C51C88CCEC4D}"/>
          </ac:spMkLst>
        </pc:spChg>
        <pc:picChg chg="add mod ord">
          <ac:chgData name="Geoff Tily" userId="2a08a5b5-1b1b-46f6-a2e8-55cfc470ae13" providerId="ADAL" clId="{CE4E7CBF-2872-4B1A-96EA-51333667A78A}" dt="2022-11-28T12:29:29.820" v="459" actId="1076"/>
          <ac:picMkLst>
            <pc:docMk/>
            <pc:sldMk cId="1306936190" sldId="413"/>
            <ac:picMk id="5" creationId="{3800DCF6-06BD-FA0F-B9EB-B7AEF5D3A6BD}"/>
          </ac:picMkLst>
        </pc:picChg>
      </pc:sldChg>
      <pc:sldChg chg="addSp delSp modSp new mod">
        <pc:chgData name="Geoff Tily" userId="2a08a5b5-1b1b-46f6-a2e8-55cfc470ae13" providerId="ADAL" clId="{CE4E7CBF-2872-4B1A-96EA-51333667A78A}" dt="2022-11-28T12:32:05.668" v="465" actId="14100"/>
        <pc:sldMkLst>
          <pc:docMk/>
          <pc:sldMk cId="1625606161" sldId="414"/>
        </pc:sldMkLst>
        <pc:spChg chg="del">
          <ac:chgData name="Geoff Tily" userId="2a08a5b5-1b1b-46f6-a2e8-55cfc470ae13" providerId="ADAL" clId="{CE4E7CBF-2872-4B1A-96EA-51333667A78A}" dt="2022-11-28T12:31:51.540" v="462" actId="478"/>
          <ac:spMkLst>
            <pc:docMk/>
            <pc:sldMk cId="1625606161" sldId="414"/>
            <ac:spMk id="2" creationId="{0F77272C-0344-D3B8-5F26-C40E9CD1F1E2}"/>
          </ac:spMkLst>
        </pc:spChg>
        <pc:spChg chg="del">
          <ac:chgData name="Geoff Tily" userId="2a08a5b5-1b1b-46f6-a2e8-55cfc470ae13" providerId="ADAL" clId="{CE4E7CBF-2872-4B1A-96EA-51333667A78A}" dt="2022-11-28T12:31:47.427" v="461" actId="22"/>
          <ac:spMkLst>
            <pc:docMk/>
            <pc:sldMk cId="1625606161" sldId="414"/>
            <ac:spMk id="3" creationId="{0416815F-91FA-0E80-4D78-4BCA77A0FFB5}"/>
          </ac:spMkLst>
        </pc:spChg>
        <pc:picChg chg="add mod ord">
          <ac:chgData name="Geoff Tily" userId="2a08a5b5-1b1b-46f6-a2e8-55cfc470ae13" providerId="ADAL" clId="{CE4E7CBF-2872-4B1A-96EA-51333667A78A}" dt="2022-11-28T12:32:05.668" v="465" actId="14100"/>
          <ac:picMkLst>
            <pc:docMk/>
            <pc:sldMk cId="1625606161" sldId="414"/>
            <ac:picMk id="5" creationId="{C1EFBFF1-4EB2-B5B0-5364-1D716460DC10}"/>
          </ac:picMkLst>
        </pc:picChg>
      </pc:sldChg>
      <pc:sldChg chg="addSp delSp modSp new mod">
        <pc:chgData name="Geoff Tily" userId="2a08a5b5-1b1b-46f6-a2e8-55cfc470ae13" providerId="ADAL" clId="{CE4E7CBF-2872-4B1A-96EA-51333667A78A}" dt="2022-11-28T16:55:28.725" v="895" actId="14100"/>
        <pc:sldMkLst>
          <pc:docMk/>
          <pc:sldMk cId="2135244474" sldId="415"/>
        </pc:sldMkLst>
        <pc:spChg chg="mod">
          <ac:chgData name="Geoff Tily" userId="2a08a5b5-1b1b-46f6-a2e8-55cfc470ae13" providerId="ADAL" clId="{CE4E7CBF-2872-4B1A-96EA-51333667A78A}" dt="2022-11-28T16:49:58.973" v="564"/>
          <ac:spMkLst>
            <pc:docMk/>
            <pc:sldMk cId="2135244474" sldId="415"/>
            <ac:spMk id="2" creationId="{05C45F42-174F-F954-94FD-745DFAC783C1}"/>
          </ac:spMkLst>
        </pc:spChg>
        <pc:spChg chg="del">
          <ac:chgData name="Geoff Tily" userId="2a08a5b5-1b1b-46f6-a2e8-55cfc470ae13" providerId="ADAL" clId="{CE4E7CBF-2872-4B1A-96EA-51333667A78A}" dt="2022-11-28T16:49:46.359" v="563"/>
          <ac:spMkLst>
            <pc:docMk/>
            <pc:sldMk cId="2135244474" sldId="415"/>
            <ac:spMk id="3" creationId="{75CFE61E-82F4-18E9-BDF6-E78F60DB0854}"/>
          </ac:spMkLst>
        </pc:spChg>
        <pc:picChg chg="add mod">
          <ac:chgData name="Geoff Tily" userId="2a08a5b5-1b1b-46f6-a2e8-55cfc470ae13" providerId="ADAL" clId="{CE4E7CBF-2872-4B1A-96EA-51333667A78A}" dt="2022-11-28T16:55:28.725" v="895" actId="14100"/>
          <ac:picMkLst>
            <pc:docMk/>
            <pc:sldMk cId="2135244474" sldId="415"/>
            <ac:picMk id="4098" creationId="{839E6BBF-FC88-D160-82DF-2683C4E236A2}"/>
          </ac:picMkLst>
        </pc:picChg>
      </pc:sldChg>
      <pc:sldChg chg="addSp delSp modSp new mod">
        <pc:chgData name="Geoff Tily" userId="2a08a5b5-1b1b-46f6-a2e8-55cfc470ae13" providerId="ADAL" clId="{CE4E7CBF-2872-4B1A-96EA-51333667A78A}" dt="2022-11-28T16:51:21.293" v="572" actId="14100"/>
        <pc:sldMkLst>
          <pc:docMk/>
          <pc:sldMk cId="3449549416" sldId="416"/>
        </pc:sldMkLst>
        <pc:spChg chg="mod">
          <ac:chgData name="Geoff Tily" userId="2a08a5b5-1b1b-46f6-a2e8-55cfc470ae13" providerId="ADAL" clId="{CE4E7CBF-2872-4B1A-96EA-51333667A78A}" dt="2022-11-28T16:51:10.815" v="569" actId="2711"/>
          <ac:spMkLst>
            <pc:docMk/>
            <pc:sldMk cId="3449549416" sldId="416"/>
            <ac:spMk id="2" creationId="{702D2E10-5278-6EFF-F6AF-C40263EF03A2}"/>
          </ac:spMkLst>
        </pc:spChg>
        <pc:spChg chg="del">
          <ac:chgData name="Geoff Tily" userId="2a08a5b5-1b1b-46f6-a2e8-55cfc470ae13" providerId="ADAL" clId="{CE4E7CBF-2872-4B1A-96EA-51333667A78A}" dt="2022-11-28T16:50:46.618" v="566"/>
          <ac:spMkLst>
            <pc:docMk/>
            <pc:sldMk cId="3449549416" sldId="416"/>
            <ac:spMk id="3" creationId="{5FCAEDD3-2A8E-ABFC-F8B7-F874BB16FC19}"/>
          </ac:spMkLst>
        </pc:spChg>
        <pc:picChg chg="add mod">
          <ac:chgData name="Geoff Tily" userId="2a08a5b5-1b1b-46f6-a2e8-55cfc470ae13" providerId="ADAL" clId="{CE4E7CBF-2872-4B1A-96EA-51333667A78A}" dt="2022-11-28T16:51:21.293" v="572" actId="14100"/>
          <ac:picMkLst>
            <pc:docMk/>
            <pc:sldMk cId="3449549416" sldId="416"/>
            <ac:picMk id="6146" creationId="{E023D6E4-7FB9-7B45-C764-8CB938561E62}"/>
          </ac:picMkLst>
        </pc:picChg>
      </pc:sldChg>
      <pc:sldChg chg="modSp new mod">
        <pc:chgData name="Geoff Tily" userId="2a08a5b5-1b1b-46f6-a2e8-55cfc470ae13" providerId="ADAL" clId="{CE4E7CBF-2872-4B1A-96EA-51333667A78A}" dt="2022-11-28T16:54:46.142" v="893" actId="20577"/>
        <pc:sldMkLst>
          <pc:docMk/>
          <pc:sldMk cId="890765696" sldId="417"/>
        </pc:sldMkLst>
        <pc:spChg chg="mod">
          <ac:chgData name="Geoff Tily" userId="2a08a5b5-1b1b-46f6-a2e8-55cfc470ae13" providerId="ADAL" clId="{CE4E7CBF-2872-4B1A-96EA-51333667A78A}" dt="2022-11-28T16:53:28.599" v="841" actId="6549"/>
          <ac:spMkLst>
            <pc:docMk/>
            <pc:sldMk cId="890765696" sldId="417"/>
            <ac:spMk id="2" creationId="{FFA88EB9-2ABB-B9F5-A40B-598796076F36}"/>
          </ac:spMkLst>
        </pc:spChg>
        <pc:spChg chg="mod">
          <ac:chgData name="Geoff Tily" userId="2a08a5b5-1b1b-46f6-a2e8-55cfc470ae13" providerId="ADAL" clId="{CE4E7CBF-2872-4B1A-96EA-51333667A78A}" dt="2022-11-28T16:54:46.142" v="893" actId="20577"/>
          <ac:spMkLst>
            <pc:docMk/>
            <pc:sldMk cId="890765696" sldId="417"/>
            <ac:spMk id="3" creationId="{C9C5FF9C-FD4D-0AF1-A65D-D84B298770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4506" y="0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>
                <a:latin typeface="Arial" pitchFamily="34" charset="0"/>
                <a:cs typeface="Arial" pitchFamily="34" charset="0"/>
              </a:rPr>
              <a:pPr/>
              <a:t>28/11/2022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52585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4506" y="8852585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00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6" y="0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28/11/2022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225550"/>
            <a:ext cx="4116388" cy="30861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2281" tIns="46141" rIns="92281" bIns="4614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364" y="4472387"/>
            <a:ext cx="5910456" cy="4053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52585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6" y="8852585"/>
            <a:ext cx="2979367" cy="466011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0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700088"/>
            <a:ext cx="4659313" cy="3494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5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700088"/>
            <a:ext cx="4659313" cy="3494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0A317BD-8209-4597-A3CC-B0DFBB83AA5C}"/>
              </a:ext>
            </a:extLst>
          </p:cNvPr>
          <p:cNvSpPr/>
          <p:nvPr userDrawn="1"/>
        </p:nvSpPr>
        <p:spPr>
          <a:xfrm>
            <a:off x="-6485" y="246888"/>
            <a:ext cx="6052744" cy="4663440"/>
          </a:xfrm>
          <a:custGeom>
            <a:avLst/>
            <a:gdLst>
              <a:gd name="connsiteX0" fmla="*/ 0 w 7434072"/>
              <a:gd name="connsiteY0" fmla="*/ 0 h 4663440"/>
              <a:gd name="connsiteX1" fmla="*/ 5264127 w 7434072"/>
              <a:gd name="connsiteY1" fmla="*/ 0 h 4663440"/>
              <a:gd name="connsiteX2" fmla="*/ 7434072 w 7434072"/>
              <a:gd name="connsiteY2" fmla="*/ 2331720 h 4663440"/>
              <a:gd name="connsiteX3" fmla="*/ 5264127 w 7434072"/>
              <a:gd name="connsiteY3" fmla="*/ 4663440 h 4663440"/>
              <a:gd name="connsiteX4" fmla="*/ 0 w 7434072"/>
              <a:gd name="connsiteY4" fmla="*/ 4663440 h 4663440"/>
              <a:gd name="connsiteX5" fmla="*/ 0 w 7434072"/>
              <a:gd name="connsiteY5" fmla="*/ 0 h 4663440"/>
              <a:gd name="connsiteX0" fmla="*/ 1381328 w 7434072"/>
              <a:gd name="connsiteY0" fmla="*/ 0 h 4663440"/>
              <a:gd name="connsiteX1" fmla="*/ 5264127 w 7434072"/>
              <a:gd name="connsiteY1" fmla="*/ 0 h 4663440"/>
              <a:gd name="connsiteX2" fmla="*/ 7434072 w 7434072"/>
              <a:gd name="connsiteY2" fmla="*/ 2331720 h 4663440"/>
              <a:gd name="connsiteX3" fmla="*/ 5264127 w 7434072"/>
              <a:gd name="connsiteY3" fmla="*/ 4663440 h 4663440"/>
              <a:gd name="connsiteX4" fmla="*/ 0 w 7434072"/>
              <a:gd name="connsiteY4" fmla="*/ 4663440 h 4663440"/>
              <a:gd name="connsiteX5" fmla="*/ 1381328 w 7434072"/>
              <a:gd name="connsiteY5" fmla="*/ 0 h 4663440"/>
              <a:gd name="connsiteX0" fmla="*/ 0 w 6052744"/>
              <a:gd name="connsiteY0" fmla="*/ 0 h 4663440"/>
              <a:gd name="connsiteX1" fmla="*/ 3882799 w 6052744"/>
              <a:gd name="connsiteY1" fmla="*/ 0 h 4663440"/>
              <a:gd name="connsiteX2" fmla="*/ 6052744 w 6052744"/>
              <a:gd name="connsiteY2" fmla="*/ 2331720 h 4663440"/>
              <a:gd name="connsiteX3" fmla="*/ 3882799 w 6052744"/>
              <a:gd name="connsiteY3" fmla="*/ 4663440 h 4663440"/>
              <a:gd name="connsiteX4" fmla="*/ 6485 w 6052744"/>
              <a:gd name="connsiteY4" fmla="*/ 4663440 h 4663440"/>
              <a:gd name="connsiteX5" fmla="*/ 0 w 6052744"/>
              <a:gd name="connsiteY5" fmla="*/ 0 h 466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2744" h="4663440">
                <a:moveTo>
                  <a:pt x="0" y="0"/>
                </a:moveTo>
                <a:lnTo>
                  <a:pt x="3882799" y="0"/>
                </a:lnTo>
                <a:lnTo>
                  <a:pt x="6052744" y="2331720"/>
                </a:lnTo>
                <a:lnTo>
                  <a:pt x="3882799" y="4663440"/>
                </a:lnTo>
                <a:lnTo>
                  <a:pt x="6485" y="4663440"/>
                </a:lnTo>
                <a:cubicBezTo>
                  <a:pt x="4323" y="3108960"/>
                  <a:pt x="2162" y="155448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5B385A4-C569-40FB-8623-959A12C99E8D}"/>
              </a:ext>
            </a:extLst>
          </p:cNvPr>
          <p:cNvSpPr/>
          <p:nvPr userDrawn="1"/>
        </p:nvSpPr>
        <p:spPr>
          <a:xfrm>
            <a:off x="-12970" y="0"/>
            <a:ext cx="5339139" cy="5149985"/>
          </a:xfrm>
          <a:custGeom>
            <a:avLst/>
            <a:gdLst>
              <a:gd name="connsiteX0" fmla="*/ 0 w 6713982"/>
              <a:gd name="connsiteY0" fmla="*/ 0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0 w 6713982"/>
              <a:gd name="connsiteY5" fmla="*/ 0 h 5143500"/>
              <a:gd name="connsiteX0" fmla="*/ 1374843 w 6713982"/>
              <a:gd name="connsiteY0" fmla="*/ 6485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1374843 w 6713982"/>
              <a:gd name="connsiteY5" fmla="*/ 6485 h 5143500"/>
              <a:gd name="connsiteX0" fmla="*/ 0 w 5339139"/>
              <a:gd name="connsiteY0" fmla="*/ 6485 h 5149985"/>
              <a:gd name="connsiteX1" fmla="*/ 2938256 w 5339139"/>
              <a:gd name="connsiteY1" fmla="*/ 0 h 5149985"/>
              <a:gd name="connsiteX2" fmla="*/ 5339139 w 5339139"/>
              <a:gd name="connsiteY2" fmla="*/ 2571750 h 5149985"/>
              <a:gd name="connsiteX3" fmla="*/ 2938256 w 5339139"/>
              <a:gd name="connsiteY3" fmla="*/ 5143500 h 5149985"/>
              <a:gd name="connsiteX4" fmla="*/ 19455 w 5339139"/>
              <a:gd name="connsiteY4" fmla="*/ 5149985 h 5149985"/>
              <a:gd name="connsiteX5" fmla="*/ 0 w 5339139"/>
              <a:gd name="connsiteY5" fmla="*/ 6485 h 514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39139" h="5149985">
                <a:moveTo>
                  <a:pt x="0" y="6485"/>
                </a:moveTo>
                <a:lnTo>
                  <a:pt x="2938256" y="0"/>
                </a:lnTo>
                <a:lnTo>
                  <a:pt x="5339139" y="2571750"/>
                </a:lnTo>
                <a:lnTo>
                  <a:pt x="2938256" y="5143500"/>
                </a:lnTo>
                <a:lnTo>
                  <a:pt x="19455" y="5149985"/>
                </a:lnTo>
                <a:lnTo>
                  <a:pt x="0" y="648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81189" y="1064529"/>
            <a:ext cx="3480074" cy="1604735"/>
          </a:xfrm>
          <a:prstGeom prst="rect">
            <a:avLst/>
          </a:prstGeom>
          <a:noFill/>
        </p:spPr>
        <p:txBody>
          <a:bodyPr lIns="0" tIns="0" rIns="0" anchor="b"/>
          <a:lstStyle>
            <a:lvl1pPr>
              <a:lnSpc>
                <a:spcPct val="90000"/>
              </a:lnSpc>
              <a:defRPr sz="2900" b="0" kern="1200" cap="none" spc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81085" y="2621919"/>
            <a:ext cx="3481662" cy="9037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1700" b="0" baseline="0">
                <a:solidFill>
                  <a:schemeClr val="bg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0F2BF-76B6-4F9D-AEA4-AF6690D7EC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52" y="394287"/>
            <a:ext cx="1100783" cy="699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EE5EE2-6846-456A-ACE1-D5173F6C930F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1DBD7A0B-FFB3-42BC-A476-392AA2B9279C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5" y="282576"/>
            <a:ext cx="583931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483315" y="1447799"/>
            <a:ext cx="5839310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0CB9C5-F59C-4CA1-9153-D49D1D445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4" y="282576"/>
            <a:ext cx="58401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488156" y="1447800"/>
            <a:ext cx="58401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2E1489-AF24-43B7-9DA3-F0A54D166556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0B5423E-E8F3-4590-9207-E1EBD1838C91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DAA7B3-25F7-468E-99F3-2234A6AD7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483314" y="1447799"/>
            <a:ext cx="2817099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3506315" y="1447799"/>
            <a:ext cx="2817099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61996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323993" indent="-161996" defTabSz="20121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4pPr>
            <a:lvl5pPr defTabSz="20121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5pPr>
            <a:lvl6pPr defTabSz="201211">
              <a:lnSpc>
                <a:spcPct val="10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314" y="282576"/>
            <a:ext cx="58401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0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9E741C-6BEE-4F96-892D-6CB78DCD0CB2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60994A3B-10A8-42B6-BFFB-15659037D54D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6BD03-CC6E-4B57-8D6A-EFCB306E4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84" y="752951"/>
            <a:ext cx="2438034" cy="7340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6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0121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C22994-A52E-42B8-ABCF-9269E0E6795A}"/>
              </a:ext>
            </a:extLst>
          </p:cNvPr>
          <p:cNvSpPr/>
          <p:nvPr userDrawn="1"/>
        </p:nvSpPr>
        <p:spPr>
          <a:xfrm>
            <a:off x="0" y="4411322"/>
            <a:ext cx="6858000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BF43DC0-4B70-4F7C-8456-618E6B2638E0}"/>
              </a:ext>
            </a:extLst>
          </p:cNvPr>
          <p:cNvSpPr/>
          <p:nvPr userDrawn="1"/>
        </p:nvSpPr>
        <p:spPr>
          <a:xfrm>
            <a:off x="0" y="4411322"/>
            <a:ext cx="6505956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843B1-05E2-4F2A-904C-FD6D804F8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530307"/>
            <a:ext cx="777766" cy="4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2DC10CF-6928-4481-8711-87F563713839}"/>
              </a:ext>
            </a:extLst>
          </p:cNvPr>
          <p:cNvGrpSpPr/>
          <p:nvPr userDrawn="1"/>
        </p:nvGrpSpPr>
        <p:grpSpPr>
          <a:xfrm>
            <a:off x="0" y="2191100"/>
            <a:ext cx="3547354" cy="2952399"/>
            <a:chOff x="0" y="0"/>
            <a:chExt cx="7434072" cy="5143500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E4CEC9AF-39A8-457B-A3B3-A6D95565CDBB}"/>
                </a:ext>
              </a:extLst>
            </p:cNvPr>
            <p:cNvSpPr/>
            <p:nvPr userDrawn="1"/>
          </p:nvSpPr>
          <p:spPr>
            <a:xfrm>
              <a:off x="0" y="246888"/>
              <a:ext cx="7434072" cy="4663440"/>
            </a:xfrm>
            <a:prstGeom prst="homePlate">
              <a:avLst>
                <a:gd name="adj" fmla="val 46531"/>
              </a:avLst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1F2BD6E3-3E41-4FB8-B222-3A6F8C42E477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chemeClr val="accent1">
                    <a:alpha val="31000"/>
                  </a:schemeClr>
                </a:gs>
                <a:gs pos="59000">
                  <a:schemeClr val="accent2">
                    <a:lumMod val="9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204" y="2708910"/>
            <a:ext cx="1741031" cy="1884656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288000" bIns="0" anchor="ctr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0C659-7099-4A55-9CB5-B0B335490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743" y="1875805"/>
            <a:ext cx="2190514" cy="13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</p:sldLayoutIdLst>
  <p:transition>
    <p:fade/>
  </p:transition>
  <p:hf hdr="0"/>
  <p:txStyles>
    <p:titleStyle>
      <a:lvl1pPr algn="l" defTabSz="685784" rtl="0" eaLnBrk="1" latinLnBrk="0" hangingPunct="1">
        <a:spcBef>
          <a:spcPct val="0"/>
        </a:spcBef>
        <a:buNone/>
        <a:defRPr sz="15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SzPct val="85000"/>
        <a:buFont typeface="Wingdings" pitchFamily="2" charset="2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02401" indent="-202401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accent2"/>
        </a:buClr>
        <a:buSzPct val="85000"/>
        <a:buFont typeface="Wingdings" pitchFamily="2" charset="2"/>
        <a:buChar char="n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340511" indent="-138109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473857" indent="-133347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2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08395" indent="-129776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741741" indent="-133347" algn="l" defTabSz="2012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tx1"/>
        </a:buClr>
        <a:buSzPct val="75000"/>
        <a:buFont typeface="Wingdings" pitchFamily="2" charset="2"/>
        <a:buChar char="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 descr="&lt;TITLE&gt;{71.22047,448.3887,82.72717,133.6836}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Real pay and (the lack of) growth</a:t>
            </a:r>
          </a:p>
        </p:txBody>
      </p:sp>
      <p:sp>
        <p:nvSpPr>
          <p:cNvPr id="23" name="Subtitle 22" descr="&lt;SUBTITLE&gt;{95.66929,212.5984,168.378,133.6836}"/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/>
          <a:lstStyle/>
          <a:p>
            <a:endParaRPr lang="en-GB" dirty="0">
              <a:latin typeface="Rockwell"/>
              <a:cs typeface="Segoe UI"/>
            </a:endParaRPr>
          </a:p>
          <a:p>
            <a:r>
              <a:rPr lang="en-GB" dirty="0">
                <a:latin typeface="Rockwell"/>
                <a:cs typeface="Segoe UI"/>
              </a:rPr>
              <a:t>Geoff Tily, 30 Nov. 2022</a:t>
            </a:r>
            <a:endParaRPr lang="en-US" dirty="0">
              <a:latin typeface="Rockwell"/>
              <a:cs typeface="Segoe UI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0DCF6-06BD-FA0F-B9EB-B7AEF5D3A6B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55965" y="0"/>
            <a:ext cx="5746069" cy="4386589"/>
          </a:xfrm>
        </p:spPr>
      </p:pic>
    </p:spTree>
    <p:extLst>
      <p:ext uri="{BB962C8B-B14F-4D97-AF65-F5344CB8AC3E}">
        <p14:creationId xmlns:p14="http://schemas.microsoft.com/office/powerpoint/2010/main" val="13069361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8EB9-2ABB-B9F5-A40B-59879607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Productivity as an accounting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FF9C-FD4D-0AF1-A65D-D84B298770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1800" i="1" dirty="0"/>
              <a:t>Supply view: </a:t>
            </a:r>
          </a:p>
          <a:p>
            <a:r>
              <a:rPr lang="en-GB" sz="1800" dirty="0"/>
              <a:t>Weak pay a consequence of weak productivity</a:t>
            </a:r>
          </a:p>
          <a:p>
            <a:r>
              <a:rPr lang="en-GB" sz="1800" i="1" dirty="0"/>
              <a:t>Demand view: </a:t>
            </a:r>
          </a:p>
          <a:p>
            <a:r>
              <a:rPr lang="en-GB" sz="1800" dirty="0"/>
              <a:t>Weak productivity a consequence of weak pay</a:t>
            </a:r>
          </a:p>
          <a:p>
            <a:r>
              <a:rPr lang="en-GB" sz="1800" dirty="0"/>
              <a:t>Since 2010 labour market adjusted to weak GDP growth through price (pay, quality of work and profit) rather than quantity (jobs)</a:t>
            </a:r>
          </a:p>
        </p:txBody>
      </p:sp>
    </p:spTree>
    <p:extLst>
      <p:ext uri="{BB962C8B-B14F-4D97-AF65-F5344CB8AC3E}">
        <p14:creationId xmlns:p14="http://schemas.microsoft.com/office/powerpoint/2010/main" val="89076569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FBFF1-4EB2-B5B0-5364-1D716460DC1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-249487" y="290146"/>
            <a:ext cx="7107487" cy="3893772"/>
          </a:xfrm>
        </p:spPr>
      </p:pic>
    </p:spTree>
    <p:extLst>
      <p:ext uri="{BB962C8B-B14F-4D97-AF65-F5344CB8AC3E}">
        <p14:creationId xmlns:p14="http://schemas.microsoft.com/office/powerpoint/2010/main" val="16256061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D2E10-5278-6EFF-F6AF-C40263EF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8F2F68"/>
                </a:solidFill>
                <a:effectLst/>
              </a:rPr>
              <a:t>Figure 10a: Productivity growth: G7 countries, decade averages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023D6E4-7FB9-7B45-C764-8CB938561E62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15" y="1082691"/>
            <a:ext cx="5363570" cy="384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5494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5443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z="1600" dirty="0"/>
              <a:t>Perspectives on real pay</a:t>
            </a:r>
          </a:p>
          <a:p>
            <a:r>
              <a:rPr lang="en-GB" sz="1600" dirty="0"/>
              <a:t>The worst recovery in a century</a:t>
            </a:r>
          </a:p>
          <a:p>
            <a:r>
              <a:rPr lang="en-GB" sz="1600" dirty="0"/>
              <a:t>A demand story on short and long horizons </a:t>
            </a:r>
          </a:p>
          <a:p>
            <a:r>
              <a:rPr lang="en-GB" sz="1600" dirty="0"/>
              <a:t>[ A demand explanation of the supply story ]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6BF3E-674B-3F48-67BA-F81575BA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9" y="162497"/>
            <a:ext cx="5840100" cy="800116"/>
          </a:xfrm>
        </p:spPr>
        <p:txBody>
          <a:bodyPr/>
          <a:lstStyle/>
          <a:p>
            <a:r>
              <a:rPr lang="en-GB" dirty="0"/>
              <a:t>The worst real pay crisis in two centuries </a:t>
            </a:r>
            <a:br>
              <a:rPr lang="en-GB" dirty="0"/>
            </a:br>
            <a:r>
              <a:rPr lang="en-GB" dirty="0"/>
              <a:t>(real pay: AWE, total pay, CPI, 2022=100)</a:t>
            </a:r>
          </a:p>
        </p:txBody>
      </p:sp>
      <p:pic>
        <p:nvPicPr>
          <p:cNvPr id="10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4D3DA91-9340-A645-BE75-5C1F3D1B5E3D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" y="1128712"/>
            <a:ext cx="6293167" cy="328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2694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6BF3E-674B-3F48-67BA-F81575BA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69" y="162497"/>
            <a:ext cx="5840100" cy="800116"/>
          </a:xfrm>
        </p:spPr>
        <p:txBody>
          <a:bodyPr/>
          <a:lstStyle/>
          <a:p>
            <a:r>
              <a:rPr lang="en-GB" dirty="0"/>
              <a:t>The worst real pay crisis in two centuries </a:t>
            </a:r>
            <a:br>
              <a:rPr lang="en-GB" dirty="0"/>
            </a:br>
            <a:r>
              <a:rPr lang="en-GB" dirty="0"/>
              <a:t>(real pay, AWE, CPI, 2022=100)</a:t>
            </a:r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AB92D038-1B87-D5AC-85E8-E57E4EE7C44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19669" y="1120369"/>
            <a:ext cx="6316850" cy="325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58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EEB510-58BA-C152-113F-4D803310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Times (left) / IFS (right)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9976DA4-7B90-DE18-C08D-3336342E50E2}"/>
              </a:ext>
            </a:extLst>
          </p:cNvPr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1370301"/>
            <a:ext cx="3282425" cy="252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72DE896-1AFB-CF99-D4A9-07C5741755A7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" y="1441094"/>
            <a:ext cx="3282425" cy="24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3153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3E20-9687-D0D7-20C9-E3329147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323841"/>
            <a:ext cx="5840100" cy="800116"/>
          </a:xfrm>
        </p:spPr>
        <p:txBody>
          <a:bodyPr/>
          <a:lstStyle/>
          <a:p>
            <a:r>
              <a:rPr lang="en-GB" dirty="0">
                <a:latin typeface="Rockwell"/>
                <a:cs typeface="Segoe UI"/>
              </a:rPr>
              <a:t>The worst recovery in a century</a:t>
            </a:r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7E5BD4A-BAB7-FBED-9242-C29A9018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" y="1447798"/>
            <a:ext cx="74137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00230A9-4214-3F62-43CD-CFC67CC09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42125"/>
              </p:ext>
            </p:extLst>
          </p:nvPr>
        </p:nvGraphicFramePr>
        <p:xfrm>
          <a:off x="157162" y="1447798"/>
          <a:ext cx="3111370" cy="193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504762" imgH="3419952" progId="Paint.Picture">
                  <p:embed/>
                </p:oleObj>
              </mc:Choice>
              <mc:Fallback>
                <p:oleObj name="Bitmap Image" r:id="rId2" imgW="5504762" imgH="3419952" progId="Paint.Picture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00230A9-4214-3F62-43CD-CFC67CC09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" y="1447798"/>
                        <a:ext cx="3111370" cy="1931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>
            <a:extLst>
              <a:ext uri="{FF2B5EF4-FFF2-40B4-BE49-F238E27FC236}">
                <a16:creationId xmlns:a16="http://schemas.microsoft.com/office/drawing/2014/main" id="{CDDB73FA-F569-878E-7BF8-5C01C4C6A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902F843-7490-6278-361F-35C982F432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86552"/>
              </p:ext>
            </p:extLst>
          </p:nvPr>
        </p:nvGraphicFramePr>
        <p:xfrm>
          <a:off x="3355261" y="1425852"/>
          <a:ext cx="3507709" cy="22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5447619" imgH="3448531" progId="Paint.Picture">
                  <p:embed/>
                </p:oleObj>
              </mc:Choice>
              <mc:Fallback>
                <p:oleObj name="Bitmap Image" r:id="rId4" imgW="5447619" imgH="3448531" progId="Paint.Pictur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902F843-7490-6278-361F-35C982F432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261" y="1425852"/>
                        <a:ext cx="3507709" cy="2224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01233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2177D-BDD7-70F3-C581-5A4528A6F26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54203" y="0"/>
            <a:ext cx="6349594" cy="438242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AB88BF-3DC1-9521-58D3-C3D2F1D21076}"/>
              </a:ext>
            </a:extLst>
          </p:cNvPr>
          <p:cNvSpPr/>
          <p:nvPr/>
        </p:nvSpPr>
        <p:spPr>
          <a:xfrm>
            <a:off x="3891686" y="570881"/>
            <a:ext cx="2823668" cy="3123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94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992DE9-66C3-735F-B3C8-993FF4DFAC9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54180" y="492919"/>
            <a:ext cx="6749639" cy="3829050"/>
          </a:xfrm>
        </p:spPr>
      </p:pic>
    </p:spTree>
    <p:extLst>
      <p:ext uri="{BB962C8B-B14F-4D97-AF65-F5344CB8AC3E}">
        <p14:creationId xmlns:p14="http://schemas.microsoft.com/office/powerpoint/2010/main" val="18657130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5F42-174F-F954-94FD-745DFAC78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b="0" i="1" dirty="0">
                <a:solidFill>
                  <a:srgbClr val="63184B"/>
                </a:solidFill>
                <a:effectLst/>
                <a:latin typeface="Segoe UI" panose="020B0502040204020203" pitchFamily="34" charset="0"/>
              </a:rPr>
              <a:t>Figure 6: G7 average GDP decade growth  </a:t>
            </a:r>
            <a:r>
              <a:rPr lang="en-GB" sz="1800" b="0" i="0" dirty="0">
                <a:solidFill>
                  <a:srgbClr val="63184B"/>
                </a:solidFill>
                <a:effectLst/>
                <a:latin typeface="Segoe UI" panose="020B0502040204020203" pitchFamily="34" charset="0"/>
              </a:rPr>
              <a:t> </a:t>
            </a:r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39E6BBF-FC88-D160-82DF-2683C4E236A2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" y="1082692"/>
            <a:ext cx="6464574" cy="33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444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C layouts">
  <a:themeElements>
    <a:clrScheme name="TUC Aubergin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F2F68"/>
      </a:accent1>
      <a:accent2>
        <a:srgbClr val="63184B"/>
      </a:accent2>
      <a:accent3>
        <a:srgbClr val="D8BF22"/>
      </a:accent3>
      <a:accent4>
        <a:srgbClr val="867B49"/>
      </a:accent4>
      <a:accent5>
        <a:srgbClr val="3EADB6"/>
      </a:accent5>
      <a:accent6>
        <a:srgbClr val="457178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C 2017 PowerPoint Template 4x3 - Aubergine - Final.potx" id="{3300FA44-08B2-4C40-90A8-5AA191AA0DBB}" vid="{9A7A2847-D407-4C28-84BF-99D736314AE9}"/>
    </a:ext>
  </a:extLst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C43C7D3003748A5DD6B68236E50AD" ma:contentTypeVersion="17" ma:contentTypeDescription="Create a new document." ma:contentTypeScope="" ma:versionID="bc75574e3b98711967d8cd8648dddec0">
  <xsd:schema xmlns:xsd="http://www.w3.org/2001/XMLSchema" xmlns:xs="http://www.w3.org/2001/XMLSchema" xmlns:p="http://schemas.microsoft.com/office/2006/metadata/properties" xmlns:ns1="http://schemas.microsoft.com/sharepoint/v3" xmlns:ns2="7f84c06d-aab4-4666-acbc-dd8b8feace10" xmlns:ns3="c21c95aa-95dc-4e70-b944-a996db0d6de7" xmlns:ns4="4c7089a6-7e34-4da5-8d2b-dd7bb62097c5" targetNamespace="http://schemas.microsoft.com/office/2006/metadata/properties" ma:root="true" ma:fieldsID="b913963d0f473b1dade13373df478321" ns1:_="" ns2:_="" ns3:_="" ns4:_="">
    <xsd:import namespace="http://schemas.microsoft.com/sharepoint/v3"/>
    <xsd:import namespace="7f84c06d-aab4-4666-acbc-dd8b8feace10"/>
    <xsd:import namespace="c21c95aa-95dc-4e70-b944-a996db0d6de7"/>
    <xsd:import namespace="4c7089a6-7e34-4da5-8d2b-dd7bb6209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4c06d-aab4-4666-acbc-dd8b8fea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b51fab-051d-45c2-bf11-9453f0790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c95aa-95dc-4e70-b944-a996db0d6d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89a6-7e34-4da5-8d2b-dd7bb62097c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39c1bd7-80b4-48e6-8e71-722fd9451f80}" ma:internalName="TaxCatchAll" ma:showField="CatchAllData" ma:web="c21c95aa-95dc-4e70-b944-a996db0d6d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c7089a6-7e34-4da5-8d2b-dd7bb62097c5" xsi:nil="true"/>
    <_ip_UnifiedCompliancePolicyProperties xmlns="http://schemas.microsoft.com/sharepoint/v3" xsi:nil="true"/>
    <lcf76f155ced4ddcb4097134ff3c332f xmlns="7f84c06d-aab4-4666-acbc-dd8b8feace10">
      <Terms xmlns="http://schemas.microsoft.com/office/infopath/2007/PartnerControls"/>
    </lcf76f155ced4ddcb4097134ff3c332f>
    <SharedWithUsers xmlns="c21c95aa-95dc-4e70-b944-a996db0d6de7">
      <UserInfo>
        <DisplayName>Anna Kalsi</DisplayName>
        <AccountId>59</AccountId>
        <AccountType/>
      </UserInfo>
      <UserInfo>
        <DisplayName>Craig Hawkins</DisplayName>
        <AccountId>79</AccountId>
        <AccountType/>
      </UserInfo>
      <UserInfo>
        <DisplayName>Anjum Klair</DisplayName>
        <AccountId>45</AccountId>
        <AccountType/>
      </UserInfo>
      <UserInfo>
        <DisplayName>Suha Abdul</DisplayName>
        <AccountId>999</AccountId>
        <AccountType/>
      </UserInfo>
      <UserInfo>
        <DisplayName>Tanya Warlock</DisplayName>
        <AccountId>26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FE7FFE-7747-4F5E-916B-CB190A4D93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2FB4CC-0821-4332-A9C2-953F2377A318}">
  <ds:schemaRefs>
    <ds:schemaRef ds:uri="4c7089a6-7e34-4da5-8d2b-dd7bb62097c5"/>
    <ds:schemaRef ds:uri="7f84c06d-aab4-4666-acbc-dd8b8feace10"/>
    <ds:schemaRef ds:uri="c21c95aa-95dc-4e70-b944-a996db0d6d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34103C-273B-434D-94B5-2E213F6DE08C}">
  <ds:schemaRefs>
    <ds:schemaRef ds:uri="c21c95aa-95dc-4e70-b944-a996db0d6de7"/>
    <ds:schemaRef ds:uri="http://schemas.microsoft.com/office/2006/documentManagement/types"/>
    <ds:schemaRef ds:uri="http://schemas.openxmlformats.org/package/2006/metadata/core-properties"/>
    <ds:schemaRef ds:uri="7f84c06d-aab4-4666-acbc-dd8b8feace10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c7089a6-7e34-4da5-8d2b-dd7bb62097c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4 x 3 ratio Aubergine</Template>
  <TotalTime>0</TotalTime>
  <Words>173</Words>
  <Application>Microsoft Office PowerPoint</Application>
  <PresentationFormat>Custom</PresentationFormat>
  <Paragraphs>22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Futura Medium</vt:lpstr>
      <vt:lpstr>Arial</vt:lpstr>
      <vt:lpstr>Wingdings</vt:lpstr>
      <vt:lpstr>Symbol</vt:lpstr>
      <vt:lpstr>Segoe UI Light</vt:lpstr>
      <vt:lpstr>Segoe UI</vt:lpstr>
      <vt:lpstr>Rockwell</vt:lpstr>
      <vt:lpstr>TUC layouts</vt:lpstr>
      <vt:lpstr>Paintbrush Picture</vt:lpstr>
      <vt:lpstr>Real pay and (the lack of) growth</vt:lpstr>
      <vt:lpstr>Introduction</vt:lpstr>
      <vt:lpstr>The worst real pay crisis in two centuries  (real pay: AWE, total pay, CPI, 2022=100)</vt:lpstr>
      <vt:lpstr>The worst real pay crisis in two centuries  (real pay, AWE, CPI, 2022=100)</vt:lpstr>
      <vt:lpstr>Financial Times (left) / IFS (right)</vt:lpstr>
      <vt:lpstr>The worst recovery in a century</vt:lpstr>
      <vt:lpstr>PowerPoint Presentation</vt:lpstr>
      <vt:lpstr>PowerPoint Presentation</vt:lpstr>
      <vt:lpstr>Figure 6: G7 average GDP decade growth   </vt:lpstr>
      <vt:lpstr>PowerPoint Presentation</vt:lpstr>
      <vt:lpstr>Productivity as an accounting relation</vt:lpstr>
      <vt:lpstr>PowerPoint Presentation</vt:lpstr>
      <vt:lpstr>Figure 10a: Productivity growth: G7 countries, decade averages</vt:lpstr>
      <vt:lpstr>PowerPoint Presentation</vt:lpstr>
    </vt:vector>
  </TitlesOfParts>
  <Manager>Rob Saunders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and our demands for a pay rise</dc:title>
  <dc:creator>Suha Abdul</dc:creator>
  <cp:lastModifiedBy>Geoff Tily</cp:lastModifiedBy>
  <cp:revision>1</cp:revision>
  <cp:lastPrinted>2022-11-28T20:04:19Z</cp:lastPrinted>
  <dcterms:created xsi:type="dcterms:W3CDTF">2022-10-27T14:20:50Z</dcterms:created>
  <dcterms:modified xsi:type="dcterms:W3CDTF">2022-11-28T20:04:31Z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0x010100BA8C43C7D3003748A5DD6B68236E50AD</vt:lpwstr>
  </property>
  <property fmtid="{D5CDD505-2E9C-101B-9397-08002B2CF9AE}" pid="5" name="MediaServiceImageTags">
    <vt:lpwstr/>
  </property>
</Properties>
</file>